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3"/>
  </p:notesMasterIdLst>
  <p:sldIdLst>
    <p:sldId id="1333" r:id="rId3"/>
    <p:sldId id="1346" r:id="rId4"/>
    <p:sldId id="1342" r:id="rId5"/>
    <p:sldId id="1329" r:id="rId6"/>
    <p:sldId id="1272" r:id="rId7"/>
    <p:sldId id="1279" r:id="rId8"/>
    <p:sldId id="1320" r:id="rId9"/>
    <p:sldId id="1341" r:id="rId10"/>
    <p:sldId id="1321" r:id="rId11"/>
    <p:sldId id="1336" r:id="rId12"/>
    <p:sldId id="1337" r:id="rId13"/>
    <p:sldId id="1344" r:id="rId14"/>
    <p:sldId id="1338" r:id="rId15"/>
    <p:sldId id="1345" r:id="rId16"/>
    <p:sldId id="1325" r:id="rId17"/>
    <p:sldId id="1339" r:id="rId18"/>
    <p:sldId id="1343" r:id="rId19"/>
    <p:sldId id="1330" r:id="rId20"/>
    <p:sldId id="1331" r:id="rId21"/>
    <p:sldId id="1322" r:id="rId22"/>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Stabell Benn" initials="CSB" lastIdx="1" clrIdx="0">
    <p:extLst>
      <p:ext uri="{19B8F6BF-5375-455C-9EA6-DF929625EA0E}">
        <p15:presenceInfo xmlns:p15="http://schemas.microsoft.com/office/powerpoint/2012/main" userId="S::cbenn@health.sdu.dk::e714693a-99fd-426e-8198-0e22fba089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2DFEB5-D719-4927-B210-5D517334419D}" v="57" dt="2022-11-18T08:58:12.4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12" autoAdjust="0"/>
  </p:normalViewPr>
  <p:slideViewPr>
    <p:cSldViewPr snapToGrid="0">
      <p:cViewPr varScale="1">
        <p:scale>
          <a:sx n="59" d="100"/>
          <a:sy n="59" d="100"/>
        </p:scale>
        <p:origin x="33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Stabell Benn" userId="e714693a-99fd-426e-8198-0e22fba089a8" providerId="ADAL" clId="{7F2DFEB5-D719-4927-B210-5D517334419D}"/>
    <pc:docChg chg="custSel addSld modSld">
      <pc:chgData name="Christine Stabell Benn" userId="e714693a-99fd-426e-8198-0e22fba089a8" providerId="ADAL" clId="{7F2DFEB5-D719-4927-B210-5D517334419D}" dt="2022-11-18T08:59:51.796" v="679" actId="14100"/>
      <pc:docMkLst>
        <pc:docMk/>
      </pc:docMkLst>
      <pc:sldChg chg="modSp mod">
        <pc:chgData name="Christine Stabell Benn" userId="e714693a-99fd-426e-8198-0e22fba089a8" providerId="ADAL" clId="{7F2DFEB5-D719-4927-B210-5D517334419D}" dt="2022-11-18T08:52:30.704" v="529" actId="948"/>
        <pc:sldMkLst>
          <pc:docMk/>
          <pc:sldMk cId="960812456" sldId="1320"/>
        </pc:sldMkLst>
        <pc:spChg chg="mod">
          <ac:chgData name="Christine Stabell Benn" userId="e714693a-99fd-426e-8198-0e22fba089a8" providerId="ADAL" clId="{7F2DFEB5-D719-4927-B210-5D517334419D}" dt="2022-11-18T08:52:30.704" v="529" actId="948"/>
          <ac:spMkLst>
            <pc:docMk/>
            <pc:sldMk cId="960812456" sldId="1320"/>
            <ac:spMk id="3" creationId="{CA87FB79-7B4F-BC9C-52D8-B2ECE80A50FD}"/>
          </ac:spMkLst>
        </pc:spChg>
      </pc:sldChg>
      <pc:sldChg chg="modSp mod">
        <pc:chgData name="Christine Stabell Benn" userId="e714693a-99fd-426e-8198-0e22fba089a8" providerId="ADAL" clId="{7F2DFEB5-D719-4927-B210-5D517334419D}" dt="2022-11-18T08:52:51.956" v="531" actId="1076"/>
        <pc:sldMkLst>
          <pc:docMk/>
          <pc:sldMk cId="2937168773" sldId="1321"/>
        </pc:sldMkLst>
        <pc:spChg chg="mod">
          <ac:chgData name="Christine Stabell Benn" userId="e714693a-99fd-426e-8198-0e22fba089a8" providerId="ADAL" clId="{7F2DFEB5-D719-4927-B210-5D517334419D}" dt="2022-11-18T08:52:46.932" v="530" actId="948"/>
          <ac:spMkLst>
            <pc:docMk/>
            <pc:sldMk cId="2937168773" sldId="1321"/>
            <ac:spMk id="3" creationId="{CA87FB79-7B4F-BC9C-52D8-B2ECE80A50FD}"/>
          </ac:spMkLst>
        </pc:spChg>
        <pc:picChg chg="mod">
          <ac:chgData name="Christine Stabell Benn" userId="e714693a-99fd-426e-8198-0e22fba089a8" providerId="ADAL" clId="{7F2DFEB5-D719-4927-B210-5D517334419D}" dt="2022-11-18T08:52:51.956" v="531" actId="1076"/>
          <ac:picMkLst>
            <pc:docMk/>
            <pc:sldMk cId="2937168773" sldId="1321"/>
            <ac:picMk id="4" creationId="{90E55CF5-0212-3F58-54E4-21D8003045A6}"/>
          </ac:picMkLst>
        </pc:picChg>
      </pc:sldChg>
      <pc:sldChg chg="modSp mod">
        <pc:chgData name="Christine Stabell Benn" userId="e714693a-99fd-426e-8198-0e22fba089a8" providerId="ADAL" clId="{7F2DFEB5-D719-4927-B210-5D517334419D}" dt="2022-11-17T21:12:42.413" v="314" actId="6549"/>
        <pc:sldMkLst>
          <pc:docMk/>
          <pc:sldMk cId="1115247874" sldId="1325"/>
        </pc:sldMkLst>
        <pc:spChg chg="mod">
          <ac:chgData name="Christine Stabell Benn" userId="e714693a-99fd-426e-8198-0e22fba089a8" providerId="ADAL" clId="{7F2DFEB5-D719-4927-B210-5D517334419D}" dt="2022-11-17T21:12:42.413" v="314" actId="6549"/>
          <ac:spMkLst>
            <pc:docMk/>
            <pc:sldMk cId="1115247874" sldId="1325"/>
            <ac:spMk id="4" creationId="{E9D5C19A-AE4A-1FEB-59E4-20E755693A32}"/>
          </ac:spMkLst>
        </pc:spChg>
      </pc:sldChg>
      <pc:sldChg chg="addSp delSp modSp mod delAnim modAnim">
        <pc:chgData name="Christine Stabell Benn" userId="e714693a-99fd-426e-8198-0e22fba089a8" providerId="ADAL" clId="{7F2DFEB5-D719-4927-B210-5D517334419D}" dt="2022-11-18T08:59:51.796" v="679" actId="14100"/>
        <pc:sldMkLst>
          <pc:docMk/>
          <pc:sldMk cId="3612281793" sldId="1329"/>
        </pc:sldMkLst>
        <pc:picChg chg="add mod modCrop">
          <ac:chgData name="Christine Stabell Benn" userId="e714693a-99fd-426e-8198-0e22fba089a8" providerId="ADAL" clId="{7F2DFEB5-D719-4927-B210-5D517334419D}" dt="2022-11-18T08:58:34.989" v="670" actId="14100"/>
          <ac:picMkLst>
            <pc:docMk/>
            <pc:sldMk cId="3612281793" sldId="1329"/>
            <ac:picMk id="2" creationId="{649DAFA7-9875-C85F-0279-AE1CF564F98E}"/>
          </ac:picMkLst>
        </pc:picChg>
        <pc:picChg chg="mod ord modCrop">
          <ac:chgData name="Christine Stabell Benn" userId="e714693a-99fd-426e-8198-0e22fba089a8" providerId="ADAL" clId="{7F2DFEB5-D719-4927-B210-5D517334419D}" dt="2022-11-18T08:58:53.011" v="672" actId="732"/>
          <ac:picMkLst>
            <pc:docMk/>
            <pc:sldMk cId="3612281793" sldId="1329"/>
            <ac:picMk id="3" creationId="{E209833B-4E3A-61F1-75B6-4D960947A0B3}"/>
          </ac:picMkLst>
        </pc:picChg>
        <pc:picChg chg="mod ord">
          <ac:chgData name="Christine Stabell Benn" userId="e714693a-99fd-426e-8198-0e22fba089a8" providerId="ADAL" clId="{7F2DFEB5-D719-4927-B210-5D517334419D}" dt="2022-11-18T08:59:51.796" v="679" actId="14100"/>
          <ac:picMkLst>
            <pc:docMk/>
            <pc:sldMk cId="3612281793" sldId="1329"/>
            <ac:picMk id="4" creationId="{76F0C269-C0B4-10CB-8E0A-B49AC9ECD862}"/>
          </ac:picMkLst>
        </pc:picChg>
        <pc:picChg chg="mod">
          <ac:chgData name="Christine Stabell Benn" userId="e714693a-99fd-426e-8198-0e22fba089a8" providerId="ADAL" clId="{7F2DFEB5-D719-4927-B210-5D517334419D}" dt="2022-11-18T08:54:11.969" v="570" actId="1076"/>
          <ac:picMkLst>
            <pc:docMk/>
            <pc:sldMk cId="3612281793" sldId="1329"/>
            <ac:picMk id="5" creationId="{8F3824F3-3C52-C9CB-A908-73B20B7B569F}"/>
          </ac:picMkLst>
        </pc:picChg>
        <pc:picChg chg="mod ord">
          <ac:chgData name="Christine Stabell Benn" userId="e714693a-99fd-426e-8198-0e22fba089a8" providerId="ADAL" clId="{7F2DFEB5-D719-4927-B210-5D517334419D}" dt="2022-11-18T08:59:09.558" v="673" actId="1076"/>
          <ac:picMkLst>
            <pc:docMk/>
            <pc:sldMk cId="3612281793" sldId="1329"/>
            <ac:picMk id="11" creationId="{E426F35B-7675-036C-F78A-7FA416188C89}"/>
          </ac:picMkLst>
        </pc:picChg>
        <pc:picChg chg="del mod">
          <ac:chgData name="Christine Stabell Benn" userId="e714693a-99fd-426e-8198-0e22fba089a8" providerId="ADAL" clId="{7F2DFEB5-D719-4927-B210-5D517334419D}" dt="2022-11-18T08:56:36.802" v="653" actId="478"/>
          <ac:picMkLst>
            <pc:docMk/>
            <pc:sldMk cId="3612281793" sldId="1329"/>
            <ac:picMk id="12" creationId="{00301A91-4936-CE98-89FC-3D1F00F93BBA}"/>
          </ac:picMkLst>
        </pc:picChg>
      </pc:sldChg>
      <pc:sldChg chg="modSp mod">
        <pc:chgData name="Christine Stabell Benn" userId="e714693a-99fd-426e-8198-0e22fba089a8" providerId="ADAL" clId="{7F2DFEB5-D719-4927-B210-5D517334419D}" dt="2022-11-17T21:05:48.448" v="205" actId="20577"/>
        <pc:sldMkLst>
          <pc:docMk/>
          <pc:sldMk cId="924302754" sldId="1336"/>
        </pc:sldMkLst>
        <pc:spChg chg="mod">
          <ac:chgData name="Christine Stabell Benn" userId="e714693a-99fd-426e-8198-0e22fba089a8" providerId="ADAL" clId="{7F2DFEB5-D719-4927-B210-5D517334419D}" dt="2022-11-17T21:05:48.448" v="205" actId="20577"/>
          <ac:spMkLst>
            <pc:docMk/>
            <pc:sldMk cId="924302754" sldId="1336"/>
            <ac:spMk id="5" creationId="{F6E77F0E-9030-5D93-3144-4195A3210878}"/>
          </ac:spMkLst>
        </pc:spChg>
      </pc:sldChg>
      <pc:sldChg chg="modSp mod">
        <pc:chgData name="Christine Stabell Benn" userId="e714693a-99fd-426e-8198-0e22fba089a8" providerId="ADAL" clId="{7F2DFEB5-D719-4927-B210-5D517334419D}" dt="2022-11-17T21:16:27.161" v="331" actId="14100"/>
        <pc:sldMkLst>
          <pc:docMk/>
          <pc:sldMk cId="824683170" sldId="1337"/>
        </pc:sldMkLst>
        <pc:spChg chg="mod">
          <ac:chgData name="Christine Stabell Benn" userId="e714693a-99fd-426e-8198-0e22fba089a8" providerId="ADAL" clId="{7F2DFEB5-D719-4927-B210-5D517334419D}" dt="2022-11-17T21:16:20.694" v="329" actId="21"/>
          <ac:spMkLst>
            <pc:docMk/>
            <pc:sldMk cId="824683170" sldId="1337"/>
            <ac:spMk id="5" creationId="{F6E77F0E-9030-5D93-3144-4195A3210878}"/>
          </ac:spMkLst>
        </pc:spChg>
        <pc:picChg chg="mod">
          <ac:chgData name="Christine Stabell Benn" userId="e714693a-99fd-426e-8198-0e22fba089a8" providerId="ADAL" clId="{7F2DFEB5-D719-4927-B210-5D517334419D}" dt="2022-11-17T21:16:27.161" v="331" actId="14100"/>
          <ac:picMkLst>
            <pc:docMk/>
            <pc:sldMk cId="824683170" sldId="1337"/>
            <ac:picMk id="4" creationId="{DCCA5D58-BD0C-C727-0A34-75A287415C9D}"/>
          </ac:picMkLst>
        </pc:picChg>
      </pc:sldChg>
      <pc:sldChg chg="modSp mod">
        <pc:chgData name="Christine Stabell Benn" userId="e714693a-99fd-426e-8198-0e22fba089a8" providerId="ADAL" clId="{7F2DFEB5-D719-4927-B210-5D517334419D}" dt="2022-11-17T21:17:18.877" v="378" actId="1076"/>
        <pc:sldMkLst>
          <pc:docMk/>
          <pc:sldMk cId="130193842" sldId="1338"/>
        </pc:sldMkLst>
        <pc:spChg chg="mod">
          <ac:chgData name="Christine Stabell Benn" userId="e714693a-99fd-426e-8198-0e22fba089a8" providerId="ADAL" clId="{7F2DFEB5-D719-4927-B210-5D517334419D}" dt="2022-11-17T21:17:11.203" v="375" actId="6549"/>
          <ac:spMkLst>
            <pc:docMk/>
            <pc:sldMk cId="130193842" sldId="1338"/>
            <ac:spMk id="5" creationId="{F6E77F0E-9030-5D93-3144-4195A3210878}"/>
          </ac:spMkLst>
        </pc:spChg>
        <pc:picChg chg="mod">
          <ac:chgData name="Christine Stabell Benn" userId="e714693a-99fd-426e-8198-0e22fba089a8" providerId="ADAL" clId="{7F2DFEB5-D719-4927-B210-5D517334419D}" dt="2022-11-17T21:17:18.877" v="378" actId="1076"/>
          <ac:picMkLst>
            <pc:docMk/>
            <pc:sldMk cId="130193842" sldId="1338"/>
            <ac:picMk id="7" creationId="{7826F48B-6E07-4065-ABA7-96CC955C08C3}"/>
          </ac:picMkLst>
        </pc:picChg>
      </pc:sldChg>
      <pc:sldChg chg="modSp mod">
        <pc:chgData name="Christine Stabell Benn" userId="e714693a-99fd-426e-8198-0e22fba089a8" providerId="ADAL" clId="{7F2DFEB5-D719-4927-B210-5D517334419D}" dt="2022-11-17T21:08:19.588" v="222" actId="6549"/>
        <pc:sldMkLst>
          <pc:docMk/>
          <pc:sldMk cId="3415507371" sldId="1342"/>
        </pc:sldMkLst>
        <pc:spChg chg="mod">
          <ac:chgData name="Christine Stabell Benn" userId="e714693a-99fd-426e-8198-0e22fba089a8" providerId="ADAL" clId="{7F2DFEB5-D719-4927-B210-5D517334419D}" dt="2022-11-17T21:08:19.588" v="222" actId="6549"/>
          <ac:spMkLst>
            <pc:docMk/>
            <pc:sldMk cId="3415507371" sldId="1342"/>
            <ac:spMk id="2" creationId="{567242C7-7507-DADE-983D-AD1E211AB1A5}"/>
          </ac:spMkLst>
        </pc:spChg>
      </pc:sldChg>
      <pc:sldChg chg="modSp mod">
        <pc:chgData name="Christine Stabell Benn" userId="e714693a-99fd-426e-8198-0e22fba089a8" providerId="ADAL" clId="{7F2DFEB5-D719-4927-B210-5D517334419D}" dt="2022-11-17T21:08:38.028" v="226" actId="20577"/>
        <pc:sldMkLst>
          <pc:docMk/>
          <pc:sldMk cId="768161931" sldId="1343"/>
        </pc:sldMkLst>
        <pc:spChg chg="mod">
          <ac:chgData name="Christine Stabell Benn" userId="e714693a-99fd-426e-8198-0e22fba089a8" providerId="ADAL" clId="{7F2DFEB5-D719-4927-B210-5D517334419D}" dt="2022-11-17T21:08:38.028" v="226" actId="20577"/>
          <ac:spMkLst>
            <pc:docMk/>
            <pc:sldMk cId="768161931" sldId="1343"/>
            <ac:spMk id="7" creationId="{0EC43E78-71A7-BC5E-E1FE-37D2985326F0}"/>
          </ac:spMkLst>
        </pc:spChg>
      </pc:sldChg>
      <pc:sldChg chg="modSp add mod">
        <pc:chgData name="Christine Stabell Benn" userId="e714693a-99fd-426e-8198-0e22fba089a8" providerId="ADAL" clId="{7F2DFEB5-D719-4927-B210-5D517334419D}" dt="2022-11-17T21:16:52.643" v="373" actId="1038"/>
        <pc:sldMkLst>
          <pc:docMk/>
          <pc:sldMk cId="2265743511" sldId="1344"/>
        </pc:sldMkLst>
        <pc:spChg chg="mod">
          <ac:chgData name="Christine Stabell Benn" userId="e714693a-99fd-426e-8198-0e22fba089a8" providerId="ADAL" clId="{7F2DFEB5-D719-4927-B210-5D517334419D}" dt="2022-11-17T21:16:41.970" v="335"/>
          <ac:spMkLst>
            <pc:docMk/>
            <pc:sldMk cId="2265743511" sldId="1344"/>
            <ac:spMk id="5" creationId="{F6E77F0E-9030-5D93-3144-4195A3210878}"/>
          </ac:spMkLst>
        </pc:spChg>
        <pc:picChg chg="mod">
          <ac:chgData name="Christine Stabell Benn" userId="e714693a-99fd-426e-8198-0e22fba089a8" providerId="ADAL" clId="{7F2DFEB5-D719-4927-B210-5D517334419D}" dt="2022-11-17T21:16:52.643" v="373" actId="1038"/>
          <ac:picMkLst>
            <pc:docMk/>
            <pc:sldMk cId="2265743511" sldId="1344"/>
            <ac:picMk id="4" creationId="{DCCA5D58-BD0C-C727-0A34-75A287415C9D}"/>
          </ac:picMkLst>
        </pc:picChg>
      </pc:sldChg>
      <pc:sldChg chg="add">
        <pc:chgData name="Christine Stabell Benn" userId="e714693a-99fd-426e-8198-0e22fba089a8" providerId="ADAL" clId="{7F2DFEB5-D719-4927-B210-5D517334419D}" dt="2022-11-17T21:17:04.535" v="374" actId="2890"/>
        <pc:sldMkLst>
          <pc:docMk/>
          <pc:sldMk cId="1138260588" sldId="1345"/>
        </pc:sldMkLst>
      </pc:sldChg>
      <pc:sldChg chg="addSp delSp modSp new mod setBg">
        <pc:chgData name="Christine Stabell Benn" userId="e714693a-99fd-426e-8198-0e22fba089a8" providerId="ADAL" clId="{7F2DFEB5-D719-4927-B210-5D517334419D}" dt="2022-11-18T08:53:44.695" v="565" actId="1076"/>
        <pc:sldMkLst>
          <pc:docMk/>
          <pc:sldMk cId="3589860582" sldId="1346"/>
        </pc:sldMkLst>
        <pc:spChg chg="del">
          <ac:chgData name="Christine Stabell Benn" userId="e714693a-99fd-426e-8198-0e22fba089a8" providerId="ADAL" clId="{7F2DFEB5-D719-4927-B210-5D517334419D}" dt="2022-11-18T08:27:28.160" v="382" actId="478"/>
          <ac:spMkLst>
            <pc:docMk/>
            <pc:sldMk cId="3589860582" sldId="1346"/>
            <ac:spMk id="2" creationId="{7F816B6C-C912-E224-3299-FE6D4C61A36D}"/>
          </ac:spMkLst>
        </pc:spChg>
        <pc:spChg chg="del">
          <ac:chgData name="Christine Stabell Benn" userId="e714693a-99fd-426e-8198-0e22fba089a8" providerId="ADAL" clId="{7F2DFEB5-D719-4927-B210-5D517334419D}" dt="2022-11-18T08:27:27.141" v="381" actId="478"/>
          <ac:spMkLst>
            <pc:docMk/>
            <pc:sldMk cId="3589860582" sldId="1346"/>
            <ac:spMk id="3" creationId="{244C9C68-0179-E89F-1553-4E99FDE3B61C}"/>
          </ac:spMkLst>
        </pc:spChg>
        <pc:spChg chg="add mod">
          <ac:chgData name="Christine Stabell Benn" userId="e714693a-99fd-426e-8198-0e22fba089a8" providerId="ADAL" clId="{7F2DFEB5-D719-4927-B210-5D517334419D}" dt="2022-11-18T08:39:59.010" v="451" actId="1076"/>
          <ac:spMkLst>
            <pc:docMk/>
            <pc:sldMk cId="3589860582" sldId="1346"/>
            <ac:spMk id="6" creationId="{6C01C7F5-25CE-28E5-2B78-D817EB7FF236}"/>
          </ac:spMkLst>
        </pc:spChg>
        <pc:spChg chg="add mod">
          <ac:chgData name="Christine Stabell Benn" userId="e714693a-99fd-426e-8198-0e22fba089a8" providerId="ADAL" clId="{7F2DFEB5-D719-4927-B210-5D517334419D}" dt="2022-11-18T08:53:10.271" v="533" actId="6549"/>
          <ac:spMkLst>
            <pc:docMk/>
            <pc:sldMk cId="3589860582" sldId="1346"/>
            <ac:spMk id="11" creationId="{CB07038A-6D39-BFA1-D954-6FBADD26BCD9}"/>
          </ac:spMkLst>
        </pc:spChg>
        <pc:spChg chg="add mod">
          <ac:chgData name="Christine Stabell Benn" userId="e714693a-99fd-426e-8198-0e22fba089a8" providerId="ADAL" clId="{7F2DFEB5-D719-4927-B210-5D517334419D}" dt="2022-11-18T08:53:44.695" v="565" actId="1076"/>
          <ac:spMkLst>
            <pc:docMk/>
            <pc:sldMk cId="3589860582" sldId="1346"/>
            <ac:spMk id="12" creationId="{A0B0838F-B124-D95E-DAC7-F6777370BD8B}"/>
          </ac:spMkLst>
        </pc:spChg>
        <pc:picChg chg="add mod modCrop">
          <ac:chgData name="Christine Stabell Benn" userId="e714693a-99fd-426e-8198-0e22fba089a8" providerId="ADAL" clId="{7F2DFEB5-D719-4927-B210-5D517334419D}" dt="2022-11-18T08:40:13.392" v="452" actId="14100"/>
          <ac:picMkLst>
            <pc:docMk/>
            <pc:sldMk cId="3589860582" sldId="1346"/>
            <ac:picMk id="5" creationId="{3773C440-1874-428C-B91B-9FBA6472D64D}"/>
          </ac:picMkLst>
        </pc:picChg>
        <pc:picChg chg="add mod modCrop">
          <ac:chgData name="Christine Stabell Benn" userId="e714693a-99fd-426e-8198-0e22fba089a8" providerId="ADAL" clId="{7F2DFEB5-D719-4927-B210-5D517334419D}" dt="2022-11-18T08:41:44.406" v="470" actId="1076"/>
          <ac:picMkLst>
            <pc:docMk/>
            <pc:sldMk cId="3589860582" sldId="1346"/>
            <ac:picMk id="8" creationId="{F609C9DE-5C16-8D4C-05CD-68555E863D6F}"/>
          </ac:picMkLst>
        </pc:picChg>
        <pc:picChg chg="add mod">
          <ac:chgData name="Christine Stabell Benn" userId="e714693a-99fd-426e-8198-0e22fba089a8" providerId="ADAL" clId="{7F2DFEB5-D719-4927-B210-5D517334419D}" dt="2022-11-18T08:39:49.106" v="448" actId="27614"/>
          <ac:picMkLst>
            <pc:docMk/>
            <pc:sldMk cId="3589860582" sldId="1346"/>
            <ac:picMk id="10" creationId="{3223B628-EDF3-8989-E3EC-60B54B3E1D6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3508"/>
          </a:xfrm>
          <a:prstGeom prst="rect">
            <a:avLst/>
          </a:prstGeom>
        </p:spPr>
        <p:txBody>
          <a:bodyPr vert="horz" lIns="94768" tIns="47384" rIns="94768" bIns="47384" rtlCol="0"/>
          <a:lstStyle>
            <a:lvl1pPr algn="l">
              <a:defRPr sz="1200"/>
            </a:lvl1pPr>
          </a:lstStyle>
          <a:p>
            <a:endParaRPr lang="en-US"/>
          </a:p>
        </p:txBody>
      </p:sp>
      <p:sp>
        <p:nvSpPr>
          <p:cNvPr id="3" name="Date Placeholder 2"/>
          <p:cNvSpPr>
            <a:spLocks noGrp="1"/>
          </p:cNvSpPr>
          <p:nvPr>
            <p:ph type="dt" idx="1"/>
          </p:nvPr>
        </p:nvSpPr>
        <p:spPr>
          <a:xfrm>
            <a:off x="4021295" y="0"/>
            <a:ext cx="3076363" cy="513508"/>
          </a:xfrm>
          <a:prstGeom prst="rect">
            <a:avLst/>
          </a:prstGeom>
        </p:spPr>
        <p:txBody>
          <a:bodyPr vert="horz" lIns="94768" tIns="47384" rIns="94768" bIns="47384" rtlCol="0"/>
          <a:lstStyle>
            <a:lvl1pPr algn="r">
              <a:defRPr sz="1200"/>
            </a:lvl1pPr>
          </a:lstStyle>
          <a:p>
            <a:fld id="{82429E86-93C6-44C6-80F2-E379F42FD5EF}" type="datetimeFigureOut">
              <a:rPr lang="en-US" smtClean="0"/>
              <a:t>11/18/2022</a:t>
            </a:fld>
            <a:endParaRPr lang="en-US"/>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768" tIns="47384" rIns="94768" bIns="47384" rtlCol="0" anchor="ctr"/>
          <a:lstStyle/>
          <a:p>
            <a:endParaRPr lang="en-US"/>
          </a:p>
        </p:txBody>
      </p:sp>
      <p:sp>
        <p:nvSpPr>
          <p:cNvPr id="5" name="Notes Placeholder 4"/>
          <p:cNvSpPr>
            <a:spLocks noGrp="1"/>
          </p:cNvSpPr>
          <p:nvPr>
            <p:ph type="body" sz="quarter" idx="3"/>
          </p:nvPr>
        </p:nvSpPr>
        <p:spPr>
          <a:xfrm>
            <a:off x="709931" y="4925407"/>
            <a:ext cx="5679440" cy="4029879"/>
          </a:xfrm>
          <a:prstGeom prst="rect">
            <a:avLst/>
          </a:prstGeom>
        </p:spPr>
        <p:txBody>
          <a:bodyPr vert="horz" lIns="94768" tIns="47384" rIns="94768" bIns="473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721107"/>
            <a:ext cx="3076363" cy="513507"/>
          </a:xfrm>
          <a:prstGeom prst="rect">
            <a:avLst/>
          </a:prstGeom>
        </p:spPr>
        <p:txBody>
          <a:bodyPr vert="horz" lIns="94768" tIns="47384" rIns="94768" bIns="47384" rtlCol="0" anchor="b"/>
          <a:lstStyle>
            <a:lvl1pPr algn="l">
              <a:defRPr sz="1200"/>
            </a:lvl1pPr>
          </a:lstStyle>
          <a:p>
            <a:endParaRPr lang="en-US"/>
          </a:p>
        </p:txBody>
      </p:sp>
      <p:sp>
        <p:nvSpPr>
          <p:cNvPr id="7" name="Slide Number Placeholder 6"/>
          <p:cNvSpPr>
            <a:spLocks noGrp="1"/>
          </p:cNvSpPr>
          <p:nvPr>
            <p:ph type="sldNum" sz="quarter" idx="5"/>
          </p:nvPr>
        </p:nvSpPr>
        <p:spPr>
          <a:xfrm>
            <a:off x="4021295" y="9721107"/>
            <a:ext cx="3076363" cy="513507"/>
          </a:xfrm>
          <a:prstGeom prst="rect">
            <a:avLst/>
          </a:prstGeom>
        </p:spPr>
        <p:txBody>
          <a:bodyPr vert="horz" lIns="94768" tIns="47384" rIns="94768" bIns="47384" rtlCol="0" anchor="b"/>
          <a:lstStyle>
            <a:lvl1pPr algn="r">
              <a:defRPr sz="1200"/>
            </a:lvl1pPr>
          </a:lstStyle>
          <a:p>
            <a:fld id="{AF9ED474-1239-4FB6-A180-5637AB336A10}" type="slidenum">
              <a:rPr lang="en-US" smtClean="0"/>
              <a:t>‹#›</a:t>
            </a:fld>
            <a:endParaRPr lang="en-US"/>
          </a:p>
        </p:txBody>
      </p:sp>
    </p:spTree>
    <p:extLst>
      <p:ext uri="{BB962C8B-B14F-4D97-AF65-F5344CB8AC3E}">
        <p14:creationId xmlns:p14="http://schemas.microsoft.com/office/powerpoint/2010/main" val="1524729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a:prstGeom prst="rect">
            <a:avLst/>
          </a:prstGeom>
        </p:spPr>
        <p:txBody>
          <a:bodyPr/>
          <a:lstStyle>
            <a:lvl1pPr>
              <a:defRPr sz="4000">
                <a:latin typeface="Verdana"/>
                <a:cs typeface="Verdana"/>
              </a:defRPr>
            </a:lvl1pPr>
          </a:lstStyle>
          <a:p>
            <a:r>
              <a:rPr lang="da-DK" dirty="0"/>
              <a:t>Klik for at redigere i master</a:t>
            </a:r>
            <a:endParaRPr lang="en-GB" dirty="0"/>
          </a:p>
        </p:txBody>
      </p:sp>
      <p:sp>
        <p:nvSpPr>
          <p:cNvPr id="3" name="Undertitel 2"/>
          <p:cNvSpPr>
            <a:spLocks noGrp="1"/>
          </p:cNvSpPr>
          <p:nvPr>
            <p:ph type="subTitle" idx="1"/>
          </p:nvPr>
        </p:nvSpPr>
        <p:spPr>
          <a:xfrm>
            <a:off x="1828800" y="3886200"/>
            <a:ext cx="8534400" cy="1752600"/>
          </a:xfrm>
          <a:prstGeom prst="rect">
            <a:avLst/>
          </a:prstGeom>
        </p:spPr>
        <p:txBody>
          <a:bodyPr/>
          <a:lstStyle>
            <a:lvl1pPr marL="0" indent="0" algn="ctr">
              <a:buNone/>
              <a:defRPr>
                <a:latin typeface="Verdana"/>
                <a:cs typeface="Verdana"/>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dirty="0"/>
              <a:t>Klik for at redigere i master</a:t>
            </a:r>
            <a:endParaRPr lang="en-GB" dirty="0"/>
          </a:p>
        </p:txBody>
      </p:sp>
    </p:spTree>
    <p:extLst>
      <p:ext uri="{BB962C8B-B14F-4D97-AF65-F5344CB8AC3E}">
        <p14:creationId xmlns:p14="http://schemas.microsoft.com/office/powerpoint/2010/main" val="646635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609600" y="1205880"/>
            <a:ext cx="10972800" cy="710952"/>
          </a:xfrm>
          <a:prstGeom prst="rect">
            <a:avLst/>
          </a:prstGeom>
        </p:spPr>
        <p:txBody>
          <a:bodyPr/>
          <a:lstStyle>
            <a:lvl1pPr>
              <a:defRPr sz="3600">
                <a:latin typeface="Verdana"/>
                <a:cs typeface="Verdana"/>
              </a:defRPr>
            </a:lvl1pPr>
          </a:lstStyle>
          <a:p>
            <a:r>
              <a:rPr lang="da-DK" dirty="0"/>
              <a:t>Klik for at redigere i master</a:t>
            </a:r>
            <a:endParaRPr lang="en-GB" dirty="0"/>
          </a:p>
        </p:txBody>
      </p:sp>
      <p:sp>
        <p:nvSpPr>
          <p:cNvPr id="3" name="Pladsholder til lodret titel 2"/>
          <p:cNvSpPr>
            <a:spLocks noGrp="1"/>
          </p:cNvSpPr>
          <p:nvPr>
            <p:ph type="body" orient="vert" idx="1"/>
          </p:nvPr>
        </p:nvSpPr>
        <p:spPr>
          <a:xfrm>
            <a:off x="609600" y="2060849"/>
            <a:ext cx="10972800" cy="4065315"/>
          </a:xfrm>
          <a:prstGeom prst="rect">
            <a:avLst/>
          </a:prstGeom>
        </p:spPr>
        <p:txBody>
          <a:bodyPr vert="eaVert"/>
          <a:lstStyle>
            <a:lvl1pPr>
              <a:defRPr>
                <a:latin typeface="Verdana"/>
                <a:cs typeface="Verdana"/>
              </a:defRPr>
            </a:lvl1pPr>
            <a:lvl2pPr>
              <a:defRPr>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a:p>
        </p:txBody>
      </p:sp>
    </p:spTree>
    <p:extLst>
      <p:ext uri="{BB962C8B-B14F-4D97-AF65-F5344CB8AC3E}">
        <p14:creationId xmlns:p14="http://schemas.microsoft.com/office/powerpoint/2010/main" val="3631031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839200" y="1124744"/>
            <a:ext cx="2743200" cy="5544616"/>
          </a:xfrm>
          <a:prstGeom prst="rect">
            <a:avLst/>
          </a:prstGeom>
        </p:spPr>
        <p:txBody>
          <a:bodyPr vert="eaVert"/>
          <a:lstStyle>
            <a:lvl1pPr>
              <a:defRPr>
                <a:latin typeface="Verdana"/>
                <a:cs typeface="Verdana"/>
              </a:defRPr>
            </a:lvl1pPr>
          </a:lstStyle>
          <a:p>
            <a:r>
              <a:rPr lang="da-DK"/>
              <a:t>Klik for at redigere i master</a:t>
            </a:r>
            <a:endParaRPr lang="en-GB"/>
          </a:p>
        </p:txBody>
      </p:sp>
      <p:sp>
        <p:nvSpPr>
          <p:cNvPr id="3" name="Pladsholder til lodret titel 2"/>
          <p:cNvSpPr>
            <a:spLocks noGrp="1"/>
          </p:cNvSpPr>
          <p:nvPr>
            <p:ph type="body" orient="vert" idx="1"/>
          </p:nvPr>
        </p:nvSpPr>
        <p:spPr>
          <a:xfrm>
            <a:off x="609600" y="1124744"/>
            <a:ext cx="8026400" cy="5544616"/>
          </a:xfrm>
          <a:prstGeom prst="rect">
            <a:avLst/>
          </a:prstGeom>
        </p:spPr>
        <p:txBody>
          <a:bodyPr vert="eaVert"/>
          <a:lstStyle>
            <a:lvl1pPr>
              <a:defRPr>
                <a:latin typeface="Verdana"/>
                <a:cs typeface="Verdana"/>
              </a:defRPr>
            </a:lvl1pPr>
            <a:lvl2pPr>
              <a:defRPr>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a:p>
        </p:txBody>
      </p:sp>
    </p:spTree>
    <p:extLst>
      <p:ext uri="{BB962C8B-B14F-4D97-AF65-F5344CB8AC3E}">
        <p14:creationId xmlns:p14="http://schemas.microsoft.com/office/powerpoint/2010/main" val="3299270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D0E58-3486-4ACD-A1F5-726146F4D3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6FA60D-FFE4-4AF5-80E0-524977FE1A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8DD1A0-DFE5-4B30-8CF0-8B130A7E5D1E}"/>
              </a:ext>
            </a:extLst>
          </p:cNvPr>
          <p:cNvSpPr>
            <a:spLocks noGrp="1"/>
          </p:cNvSpPr>
          <p:nvPr>
            <p:ph type="dt" sz="half" idx="10"/>
          </p:nvPr>
        </p:nvSpPr>
        <p:spPr/>
        <p:txBody>
          <a:bodyPr/>
          <a:lstStyle/>
          <a:p>
            <a:fld id="{F3BA5740-F569-4D9A-88CF-842F80458AFD}" type="datetimeFigureOut">
              <a:rPr lang="en-US" smtClean="0"/>
              <a:t>11/18/2022</a:t>
            </a:fld>
            <a:endParaRPr lang="en-US"/>
          </a:p>
        </p:txBody>
      </p:sp>
      <p:sp>
        <p:nvSpPr>
          <p:cNvPr id="5" name="Footer Placeholder 4">
            <a:extLst>
              <a:ext uri="{FF2B5EF4-FFF2-40B4-BE49-F238E27FC236}">
                <a16:creationId xmlns:a16="http://schemas.microsoft.com/office/drawing/2014/main" id="{3E597B8F-4868-4582-8C47-E9268EC1BD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6B1667-13C8-4BFE-B3D7-8B64AB0866F6}"/>
              </a:ext>
            </a:extLst>
          </p:cNvPr>
          <p:cNvSpPr>
            <a:spLocks noGrp="1"/>
          </p:cNvSpPr>
          <p:nvPr>
            <p:ph type="sldNum" sz="quarter" idx="12"/>
          </p:nvPr>
        </p:nvSpPr>
        <p:spPr/>
        <p:txBody>
          <a:bodyPr/>
          <a:lstStyle/>
          <a:p>
            <a:fld id="{9C114B56-A8BB-4F9C-A9D8-5403B6359B77}" type="slidenum">
              <a:rPr lang="en-US" smtClean="0"/>
              <a:t>‹#›</a:t>
            </a:fld>
            <a:endParaRPr lang="en-US"/>
          </a:p>
        </p:txBody>
      </p:sp>
    </p:spTree>
    <p:extLst>
      <p:ext uri="{BB962C8B-B14F-4D97-AF65-F5344CB8AC3E}">
        <p14:creationId xmlns:p14="http://schemas.microsoft.com/office/powerpoint/2010/main" val="3321495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474E2-2EF2-43CC-A625-72C07364E9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6D53D8-3181-403C-9E64-D2EC01C32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A94F67-2C4F-460F-B92E-3E46D4B57AAB}"/>
              </a:ext>
            </a:extLst>
          </p:cNvPr>
          <p:cNvSpPr>
            <a:spLocks noGrp="1"/>
          </p:cNvSpPr>
          <p:nvPr>
            <p:ph type="dt" sz="half" idx="10"/>
          </p:nvPr>
        </p:nvSpPr>
        <p:spPr/>
        <p:txBody>
          <a:bodyPr/>
          <a:lstStyle/>
          <a:p>
            <a:fld id="{F3BA5740-F569-4D9A-88CF-842F80458AFD}" type="datetimeFigureOut">
              <a:rPr lang="en-US" smtClean="0"/>
              <a:t>11/18/2022</a:t>
            </a:fld>
            <a:endParaRPr lang="en-US"/>
          </a:p>
        </p:txBody>
      </p:sp>
      <p:sp>
        <p:nvSpPr>
          <p:cNvPr id="5" name="Footer Placeholder 4">
            <a:extLst>
              <a:ext uri="{FF2B5EF4-FFF2-40B4-BE49-F238E27FC236}">
                <a16:creationId xmlns:a16="http://schemas.microsoft.com/office/drawing/2014/main" id="{2B329A87-431A-4994-9D02-3FB3118EAF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C4A42F-CB39-4030-886D-87A825BE729F}"/>
              </a:ext>
            </a:extLst>
          </p:cNvPr>
          <p:cNvSpPr>
            <a:spLocks noGrp="1"/>
          </p:cNvSpPr>
          <p:nvPr>
            <p:ph type="sldNum" sz="quarter" idx="12"/>
          </p:nvPr>
        </p:nvSpPr>
        <p:spPr/>
        <p:txBody>
          <a:bodyPr/>
          <a:lstStyle/>
          <a:p>
            <a:fld id="{9C114B56-A8BB-4F9C-A9D8-5403B6359B77}" type="slidenum">
              <a:rPr lang="en-US" smtClean="0"/>
              <a:t>‹#›</a:t>
            </a:fld>
            <a:endParaRPr lang="en-US"/>
          </a:p>
        </p:txBody>
      </p:sp>
    </p:spTree>
    <p:extLst>
      <p:ext uri="{BB962C8B-B14F-4D97-AF65-F5344CB8AC3E}">
        <p14:creationId xmlns:p14="http://schemas.microsoft.com/office/powerpoint/2010/main" val="2450447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2616-8183-4A00-8114-624E07AA8E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0E52EF-2068-4D38-8B9C-5AED6B6E04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7C3807-F8CB-436B-B971-53ECF6D34C88}"/>
              </a:ext>
            </a:extLst>
          </p:cNvPr>
          <p:cNvSpPr>
            <a:spLocks noGrp="1"/>
          </p:cNvSpPr>
          <p:nvPr>
            <p:ph type="dt" sz="half" idx="10"/>
          </p:nvPr>
        </p:nvSpPr>
        <p:spPr/>
        <p:txBody>
          <a:bodyPr/>
          <a:lstStyle/>
          <a:p>
            <a:fld id="{F3BA5740-F569-4D9A-88CF-842F80458AFD}" type="datetimeFigureOut">
              <a:rPr lang="en-US" smtClean="0"/>
              <a:t>11/18/2022</a:t>
            </a:fld>
            <a:endParaRPr lang="en-US"/>
          </a:p>
        </p:txBody>
      </p:sp>
      <p:sp>
        <p:nvSpPr>
          <p:cNvPr id="5" name="Footer Placeholder 4">
            <a:extLst>
              <a:ext uri="{FF2B5EF4-FFF2-40B4-BE49-F238E27FC236}">
                <a16:creationId xmlns:a16="http://schemas.microsoft.com/office/drawing/2014/main" id="{65516020-6687-4B30-BDDD-89BDA2D059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4A02D6-F536-4D31-AF29-7C39C634EA55}"/>
              </a:ext>
            </a:extLst>
          </p:cNvPr>
          <p:cNvSpPr>
            <a:spLocks noGrp="1"/>
          </p:cNvSpPr>
          <p:nvPr>
            <p:ph type="sldNum" sz="quarter" idx="12"/>
          </p:nvPr>
        </p:nvSpPr>
        <p:spPr/>
        <p:txBody>
          <a:bodyPr/>
          <a:lstStyle/>
          <a:p>
            <a:fld id="{9C114B56-A8BB-4F9C-A9D8-5403B6359B77}" type="slidenum">
              <a:rPr lang="en-US" smtClean="0"/>
              <a:t>‹#›</a:t>
            </a:fld>
            <a:endParaRPr lang="en-US"/>
          </a:p>
        </p:txBody>
      </p:sp>
    </p:spTree>
    <p:extLst>
      <p:ext uri="{BB962C8B-B14F-4D97-AF65-F5344CB8AC3E}">
        <p14:creationId xmlns:p14="http://schemas.microsoft.com/office/powerpoint/2010/main" val="3358400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7D3A2-A63E-4ED0-AC31-9DC04C41E3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0213C3-F1EC-4EAB-BD97-9599A99EC1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42065E-EAB2-4FA2-BF6C-5937A63D25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B47730-35DF-4E34-8B48-E51FABF4E5F1}"/>
              </a:ext>
            </a:extLst>
          </p:cNvPr>
          <p:cNvSpPr>
            <a:spLocks noGrp="1"/>
          </p:cNvSpPr>
          <p:nvPr>
            <p:ph type="dt" sz="half" idx="10"/>
          </p:nvPr>
        </p:nvSpPr>
        <p:spPr/>
        <p:txBody>
          <a:bodyPr/>
          <a:lstStyle/>
          <a:p>
            <a:fld id="{F3BA5740-F569-4D9A-88CF-842F80458AFD}" type="datetimeFigureOut">
              <a:rPr lang="en-US" smtClean="0"/>
              <a:t>11/18/2022</a:t>
            </a:fld>
            <a:endParaRPr lang="en-US"/>
          </a:p>
        </p:txBody>
      </p:sp>
      <p:sp>
        <p:nvSpPr>
          <p:cNvPr id="6" name="Footer Placeholder 5">
            <a:extLst>
              <a:ext uri="{FF2B5EF4-FFF2-40B4-BE49-F238E27FC236}">
                <a16:creationId xmlns:a16="http://schemas.microsoft.com/office/drawing/2014/main" id="{A7778D30-AEB3-48A1-B08A-8430370074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3598D9-1E03-440E-8E86-B5CCE3FE28A4}"/>
              </a:ext>
            </a:extLst>
          </p:cNvPr>
          <p:cNvSpPr>
            <a:spLocks noGrp="1"/>
          </p:cNvSpPr>
          <p:nvPr>
            <p:ph type="sldNum" sz="quarter" idx="12"/>
          </p:nvPr>
        </p:nvSpPr>
        <p:spPr/>
        <p:txBody>
          <a:bodyPr/>
          <a:lstStyle/>
          <a:p>
            <a:fld id="{9C114B56-A8BB-4F9C-A9D8-5403B6359B77}" type="slidenum">
              <a:rPr lang="en-US" smtClean="0"/>
              <a:t>‹#›</a:t>
            </a:fld>
            <a:endParaRPr lang="en-US"/>
          </a:p>
        </p:txBody>
      </p:sp>
    </p:spTree>
    <p:extLst>
      <p:ext uri="{BB962C8B-B14F-4D97-AF65-F5344CB8AC3E}">
        <p14:creationId xmlns:p14="http://schemas.microsoft.com/office/powerpoint/2010/main" val="2599558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0A14D-BEBE-498E-9CE0-861C437466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ECAA3D-F6CB-42BB-94B2-046F8D8D0F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3E86FA-AEE6-453E-98FE-8AC8A2BC6C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8E7F3C-AF93-43C4-AF7D-AECCB5056F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8533FA-0C4E-4F52-82B8-227E88F609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E8E02C-FE38-47FD-9F01-037476F03651}"/>
              </a:ext>
            </a:extLst>
          </p:cNvPr>
          <p:cNvSpPr>
            <a:spLocks noGrp="1"/>
          </p:cNvSpPr>
          <p:nvPr>
            <p:ph type="dt" sz="half" idx="10"/>
          </p:nvPr>
        </p:nvSpPr>
        <p:spPr/>
        <p:txBody>
          <a:bodyPr/>
          <a:lstStyle/>
          <a:p>
            <a:fld id="{F3BA5740-F569-4D9A-88CF-842F80458AFD}" type="datetimeFigureOut">
              <a:rPr lang="en-US" smtClean="0"/>
              <a:t>11/18/2022</a:t>
            </a:fld>
            <a:endParaRPr lang="en-US"/>
          </a:p>
        </p:txBody>
      </p:sp>
      <p:sp>
        <p:nvSpPr>
          <p:cNvPr id="8" name="Footer Placeholder 7">
            <a:extLst>
              <a:ext uri="{FF2B5EF4-FFF2-40B4-BE49-F238E27FC236}">
                <a16:creationId xmlns:a16="http://schemas.microsoft.com/office/drawing/2014/main" id="{1F42650E-FF2D-4BEA-89E5-9A83A03F25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FC0B25-D278-45B8-AF65-8D2719ABD267}"/>
              </a:ext>
            </a:extLst>
          </p:cNvPr>
          <p:cNvSpPr>
            <a:spLocks noGrp="1"/>
          </p:cNvSpPr>
          <p:nvPr>
            <p:ph type="sldNum" sz="quarter" idx="12"/>
          </p:nvPr>
        </p:nvSpPr>
        <p:spPr/>
        <p:txBody>
          <a:bodyPr/>
          <a:lstStyle/>
          <a:p>
            <a:fld id="{9C114B56-A8BB-4F9C-A9D8-5403B6359B77}" type="slidenum">
              <a:rPr lang="en-US" smtClean="0"/>
              <a:t>‹#›</a:t>
            </a:fld>
            <a:endParaRPr lang="en-US"/>
          </a:p>
        </p:txBody>
      </p:sp>
    </p:spTree>
    <p:extLst>
      <p:ext uri="{BB962C8B-B14F-4D97-AF65-F5344CB8AC3E}">
        <p14:creationId xmlns:p14="http://schemas.microsoft.com/office/powerpoint/2010/main" val="1487300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735E3-6911-4D60-B82E-E823E2ED42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725FFA-B455-42CC-867C-7C534D4AF091}"/>
              </a:ext>
            </a:extLst>
          </p:cNvPr>
          <p:cNvSpPr>
            <a:spLocks noGrp="1"/>
          </p:cNvSpPr>
          <p:nvPr>
            <p:ph type="dt" sz="half" idx="10"/>
          </p:nvPr>
        </p:nvSpPr>
        <p:spPr/>
        <p:txBody>
          <a:bodyPr/>
          <a:lstStyle/>
          <a:p>
            <a:fld id="{F3BA5740-F569-4D9A-88CF-842F80458AFD}" type="datetimeFigureOut">
              <a:rPr lang="en-US" smtClean="0"/>
              <a:t>11/18/2022</a:t>
            </a:fld>
            <a:endParaRPr lang="en-US"/>
          </a:p>
        </p:txBody>
      </p:sp>
      <p:sp>
        <p:nvSpPr>
          <p:cNvPr id="4" name="Footer Placeholder 3">
            <a:extLst>
              <a:ext uri="{FF2B5EF4-FFF2-40B4-BE49-F238E27FC236}">
                <a16:creationId xmlns:a16="http://schemas.microsoft.com/office/drawing/2014/main" id="{A2FA8888-C629-4E13-B39C-B377431B19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0C0655-F9A0-47C3-BA3C-E73075B5FEB3}"/>
              </a:ext>
            </a:extLst>
          </p:cNvPr>
          <p:cNvSpPr>
            <a:spLocks noGrp="1"/>
          </p:cNvSpPr>
          <p:nvPr>
            <p:ph type="sldNum" sz="quarter" idx="12"/>
          </p:nvPr>
        </p:nvSpPr>
        <p:spPr/>
        <p:txBody>
          <a:bodyPr/>
          <a:lstStyle/>
          <a:p>
            <a:fld id="{9C114B56-A8BB-4F9C-A9D8-5403B6359B77}" type="slidenum">
              <a:rPr lang="en-US" smtClean="0"/>
              <a:t>‹#›</a:t>
            </a:fld>
            <a:endParaRPr lang="en-US"/>
          </a:p>
        </p:txBody>
      </p:sp>
    </p:spTree>
    <p:extLst>
      <p:ext uri="{BB962C8B-B14F-4D97-AF65-F5344CB8AC3E}">
        <p14:creationId xmlns:p14="http://schemas.microsoft.com/office/powerpoint/2010/main" val="2465913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566B64-D3EE-4F8E-91FC-683A6984405C}"/>
              </a:ext>
            </a:extLst>
          </p:cNvPr>
          <p:cNvSpPr>
            <a:spLocks noGrp="1"/>
          </p:cNvSpPr>
          <p:nvPr>
            <p:ph type="dt" sz="half" idx="10"/>
          </p:nvPr>
        </p:nvSpPr>
        <p:spPr/>
        <p:txBody>
          <a:bodyPr/>
          <a:lstStyle/>
          <a:p>
            <a:fld id="{F3BA5740-F569-4D9A-88CF-842F80458AFD}" type="datetimeFigureOut">
              <a:rPr lang="en-US" smtClean="0"/>
              <a:t>11/18/2022</a:t>
            </a:fld>
            <a:endParaRPr lang="en-US"/>
          </a:p>
        </p:txBody>
      </p:sp>
      <p:sp>
        <p:nvSpPr>
          <p:cNvPr id="3" name="Footer Placeholder 2">
            <a:extLst>
              <a:ext uri="{FF2B5EF4-FFF2-40B4-BE49-F238E27FC236}">
                <a16:creationId xmlns:a16="http://schemas.microsoft.com/office/drawing/2014/main" id="{0909B6F1-2064-4004-8C12-316DE7E48C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FAB62B-CA53-4824-8C76-DF983A9999CC}"/>
              </a:ext>
            </a:extLst>
          </p:cNvPr>
          <p:cNvSpPr>
            <a:spLocks noGrp="1"/>
          </p:cNvSpPr>
          <p:nvPr>
            <p:ph type="sldNum" sz="quarter" idx="12"/>
          </p:nvPr>
        </p:nvSpPr>
        <p:spPr/>
        <p:txBody>
          <a:bodyPr/>
          <a:lstStyle/>
          <a:p>
            <a:fld id="{9C114B56-A8BB-4F9C-A9D8-5403B6359B77}" type="slidenum">
              <a:rPr lang="en-US" smtClean="0"/>
              <a:t>‹#›</a:t>
            </a:fld>
            <a:endParaRPr lang="en-US"/>
          </a:p>
        </p:txBody>
      </p:sp>
    </p:spTree>
    <p:extLst>
      <p:ext uri="{BB962C8B-B14F-4D97-AF65-F5344CB8AC3E}">
        <p14:creationId xmlns:p14="http://schemas.microsoft.com/office/powerpoint/2010/main" val="2489654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73A3A-E7C1-4ED8-8535-F524EAFAC6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E984B2-9D94-466C-8C67-E3C219FF48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E74E3E-2C72-4DBE-BCAC-25BE92634A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A41CC2-CABF-4F7E-9C9F-50704AFF8E73}"/>
              </a:ext>
            </a:extLst>
          </p:cNvPr>
          <p:cNvSpPr>
            <a:spLocks noGrp="1"/>
          </p:cNvSpPr>
          <p:nvPr>
            <p:ph type="dt" sz="half" idx="10"/>
          </p:nvPr>
        </p:nvSpPr>
        <p:spPr/>
        <p:txBody>
          <a:bodyPr/>
          <a:lstStyle/>
          <a:p>
            <a:fld id="{F3BA5740-F569-4D9A-88CF-842F80458AFD}" type="datetimeFigureOut">
              <a:rPr lang="en-US" smtClean="0"/>
              <a:t>11/18/2022</a:t>
            </a:fld>
            <a:endParaRPr lang="en-US"/>
          </a:p>
        </p:txBody>
      </p:sp>
      <p:sp>
        <p:nvSpPr>
          <p:cNvPr id="6" name="Footer Placeholder 5">
            <a:extLst>
              <a:ext uri="{FF2B5EF4-FFF2-40B4-BE49-F238E27FC236}">
                <a16:creationId xmlns:a16="http://schemas.microsoft.com/office/drawing/2014/main" id="{016E0365-5580-4764-A502-BDD6FA70B5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9D25F0-C16C-4BA4-A9AA-C09D9BA67046}"/>
              </a:ext>
            </a:extLst>
          </p:cNvPr>
          <p:cNvSpPr>
            <a:spLocks noGrp="1"/>
          </p:cNvSpPr>
          <p:nvPr>
            <p:ph type="sldNum" sz="quarter" idx="12"/>
          </p:nvPr>
        </p:nvSpPr>
        <p:spPr/>
        <p:txBody>
          <a:bodyPr/>
          <a:lstStyle/>
          <a:p>
            <a:fld id="{9C114B56-A8BB-4F9C-A9D8-5403B6359B77}" type="slidenum">
              <a:rPr lang="en-US" smtClean="0"/>
              <a:t>‹#›</a:t>
            </a:fld>
            <a:endParaRPr lang="en-US"/>
          </a:p>
        </p:txBody>
      </p:sp>
    </p:spTree>
    <p:extLst>
      <p:ext uri="{BB962C8B-B14F-4D97-AF65-F5344CB8AC3E}">
        <p14:creationId xmlns:p14="http://schemas.microsoft.com/office/powerpoint/2010/main" val="2650346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628747" y="404665"/>
            <a:ext cx="10972800" cy="706091"/>
          </a:xfrm>
          <a:prstGeom prst="rect">
            <a:avLst/>
          </a:prstGeom>
        </p:spPr>
        <p:txBody>
          <a:bodyPr/>
          <a:lstStyle>
            <a:lvl1pPr>
              <a:defRPr sz="3200" baseline="0">
                <a:latin typeface="Verdana"/>
                <a:cs typeface="Verdana"/>
              </a:defRPr>
            </a:lvl1pPr>
          </a:lstStyle>
          <a:p>
            <a:r>
              <a:rPr lang="da-DK" dirty="0"/>
              <a:t>Klik for at redigere i master</a:t>
            </a:r>
            <a:endParaRPr lang="en-GB" dirty="0"/>
          </a:p>
        </p:txBody>
      </p:sp>
      <p:sp>
        <p:nvSpPr>
          <p:cNvPr id="3" name="Pladsholder til indhold 2"/>
          <p:cNvSpPr>
            <a:spLocks noGrp="1"/>
          </p:cNvSpPr>
          <p:nvPr>
            <p:ph idx="1"/>
          </p:nvPr>
        </p:nvSpPr>
        <p:spPr>
          <a:xfrm>
            <a:off x="628747" y="1412776"/>
            <a:ext cx="10972800" cy="4248472"/>
          </a:xfrm>
          <a:prstGeom prst="rect">
            <a:avLst/>
          </a:prstGeom>
        </p:spPr>
        <p:txBody>
          <a:bodyPr/>
          <a:lstStyle>
            <a:lvl1pPr>
              <a:defRPr sz="2400" baseline="0">
                <a:latin typeface="Verdana"/>
                <a:cs typeface="Verdana"/>
              </a:defRPr>
            </a:lvl1pPr>
            <a:lvl2pPr>
              <a:defRPr sz="2000" baseline="0">
                <a:latin typeface="Verdana"/>
                <a:cs typeface="Verdana"/>
              </a:defRPr>
            </a:lvl2pPr>
            <a:lvl3pPr>
              <a:defRPr sz="2000" baseline="0">
                <a:latin typeface="Verdana"/>
                <a:cs typeface="Verdana"/>
              </a:defRPr>
            </a:lvl3pPr>
            <a:lvl4pPr>
              <a:defRPr>
                <a:latin typeface="Verdana"/>
                <a:cs typeface="Verdana"/>
              </a:defRPr>
            </a:lvl4pPr>
            <a:lvl5pPr>
              <a:defRPr>
                <a:latin typeface="Verdana"/>
                <a:cs typeface="Verdana"/>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endParaRPr lang="en-GB" dirty="0"/>
          </a:p>
        </p:txBody>
      </p:sp>
    </p:spTree>
    <p:extLst>
      <p:ext uri="{BB962C8B-B14F-4D97-AF65-F5344CB8AC3E}">
        <p14:creationId xmlns:p14="http://schemas.microsoft.com/office/powerpoint/2010/main" val="205628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23A9-37FC-4798-B2F1-558A1EE88C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789029-8211-4F36-B3C9-0F1198628E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6745BE-BB4C-4993-B291-21BB3BA829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AD8AC4-D300-4653-9772-6390B4DB66E3}"/>
              </a:ext>
            </a:extLst>
          </p:cNvPr>
          <p:cNvSpPr>
            <a:spLocks noGrp="1"/>
          </p:cNvSpPr>
          <p:nvPr>
            <p:ph type="dt" sz="half" idx="10"/>
          </p:nvPr>
        </p:nvSpPr>
        <p:spPr/>
        <p:txBody>
          <a:bodyPr/>
          <a:lstStyle/>
          <a:p>
            <a:fld id="{F3BA5740-F569-4D9A-88CF-842F80458AFD}" type="datetimeFigureOut">
              <a:rPr lang="en-US" smtClean="0"/>
              <a:t>11/18/2022</a:t>
            </a:fld>
            <a:endParaRPr lang="en-US"/>
          </a:p>
        </p:txBody>
      </p:sp>
      <p:sp>
        <p:nvSpPr>
          <p:cNvPr id="6" name="Footer Placeholder 5">
            <a:extLst>
              <a:ext uri="{FF2B5EF4-FFF2-40B4-BE49-F238E27FC236}">
                <a16:creationId xmlns:a16="http://schemas.microsoft.com/office/drawing/2014/main" id="{899EE5FE-AFA8-4426-9F3C-8CF8C6C3D4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7766EA-8F5F-4A75-B719-44BE07E4A129}"/>
              </a:ext>
            </a:extLst>
          </p:cNvPr>
          <p:cNvSpPr>
            <a:spLocks noGrp="1"/>
          </p:cNvSpPr>
          <p:nvPr>
            <p:ph type="sldNum" sz="quarter" idx="12"/>
          </p:nvPr>
        </p:nvSpPr>
        <p:spPr/>
        <p:txBody>
          <a:bodyPr/>
          <a:lstStyle/>
          <a:p>
            <a:fld id="{9C114B56-A8BB-4F9C-A9D8-5403B6359B77}" type="slidenum">
              <a:rPr lang="en-US" smtClean="0"/>
              <a:t>‹#›</a:t>
            </a:fld>
            <a:endParaRPr lang="en-US"/>
          </a:p>
        </p:txBody>
      </p:sp>
    </p:spTree>
    <p:extLst>
      <p:ext uri="{BB962C8B-B14F-4D97-AF65-F5344CB8AC3E}">
        <p14:creationId xmlns:p14="http://schemas.microsoft.com/office/powerpoint/2010/main" val="3380695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42AF4-1CB3-4FB6-9D4D-E980FD1650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B39854-575E-4057-A56F-EF737FEE6F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D43CBE-F1F8-4026-BC4B-9F8D347FE857}"/>
              </a:ext>
            </a:extLst>
          </p:cNvPr>
          <p:cNvSpPr>
            <a:spLocks noGrp="1"/>
          </p:cNvSpPr>
          <p:nvPr>
            <p:ph type="dt" sz="half" idx="10"/>
          </p:nvPr>
        </p:nvSpPr>
        <p:spPr/>
        <p:txBody>
          <a:bodyPr/>
          <a:lstStyle/>
          <a:p>
            <a:fld id="{F3BA5740-F569-4D9A-88CF-842F80458AFD}" type="datetimeFigureOut">
              <a:rPr lang="en-US" smtClean="0"/>
              <a:t>11/18/2022</a:t>
            </a:fld>
            <a:endParaRPr lang="en-US"/>
          </a:p>
        </p:txBody>
      </p:sp>
      <p:sp>
        <p:nvSpPr>
          <p:cNvPr id="5" name="Footer Placeholder 4">
            <a:extLst>
              <a:ext uri="{FF2B5EF4-FFF2-40B4-BE49-F238E27FC236}">
                <a16:creationId xmlns:a16="http://schemas.microsoft.com/office/drawing/2014/main" id="{C43F629C-6A56-453B-A19D-2412D029E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B7CCB4-F6DE-4B18-A535-FEF0A6C8747F}"/>
              </a:ext>
            </a:extLst>
          </p:cNvPr>
          <p:cNvSpPr>
            <a:spLocks noGrp="1"/>
          </p:cNvSpPr>
          <p:nvPr>
            <p:ph type="sldNum" sz="quarter" idx="12"/>
          </p:nvPr>
        </p:nvSpPr>
        <p:spPr/>
        <p:txBody>
          <a:bodyPr/>
          <a:lstStyle/>
          <a:p>
            <a:fld id="{9C114B56-A8BB-4F9C-A9D8-5403B6359B77}" type="slidenum">
              <a:rPr lang="en-US" smtClean="0"/>
              <a:t>‹#›</a:t>
            </a:fld>
            <a:endParaRPr lang="en-US"/>
          </a:p>
        </p:txBody>
      </p:sp>
    </p:spTree>
    <p:extLst>
      <p:ext uri="{BB962C8B-B14F-4D97-AF65-F5344CB8AC3E}">
        <p14:creationId xmlns:p14="http://schemas.microsoft.com/office/powerpoint/2010/main" val="2657464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0444AA-09ED-4EE6-A81E-49B581216B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51C09B-1F09-4CF2-9DB9-F904CC0C9A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7812F9-A547-43F9-BA89-69550F8C833C}"/>
              </a:ext>
            </a:extLst>
          </p:cNvPr>
          <p:cNvSpPr>
            <a:spLocks noGrp="1"/>
          </p:cNvSpPr>
          <p:nvPr>
            <p:ph type="dt" sz="half" idx="10"/>
          </p:nvPr>
        </p:nvSpPr>
        <p:spPr/>
        <p:txBody>
          <a:bodyPr/>
          <a:lstStyle/>
          <a:p>
            <a:fld id="{F3BA5740-F569-4D9A-88CF-842F80458AFD}" type="datetimeFigureOut">
              <a:rPr lang="en-US" smtClean="0"/>
              <a:t>11/18/2022</a:t>
            </a:fld>
            <a:endParaRPr lang="en-US"/>
          </a:p>
        </p:txBody>
      </p:sp>
      <p:sp>
        <p:nvSpPr>
          <p:cNvPr id="5" name="Footer Placeholder 4">
            <a:extLst>
              <a:ext uri="{FF2B5EF4-FFF2-40B4-BE49-F238E27FC236}">
                <a16:creationId xmlns:a16="http://schemas.microsoft.com/office/drawing/2014/main" id="{33AA5B2B-2405-41A0-984D-539FF2A54D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049C1-3C2E-48F5-989D-02A869E505E8}"/>
              </a:ext>
            </a:extLst>
          </p:cNvPr>
          <p:cNvSpPr>
            <a:spLocks noGrp="1"/>
          </p:cNvSpPr>
          <p:nvPr>
            <p:ph type="sldNum" sz="quarter" idx="12"/>
          </p:nvPr>
        </p:nvSpPr>
        <p:spPr/>
        <p:txBody>
          <a:bodyPr/>
          <a:lstStyle/>
          <a:p>
            <a:fld id="{9C114B56-A8BB-4F9C-A9D8-5403B6359B77}" type="slidenum">
              <a:rPr lang="en-US" smtClean="0"/>
              <a:t>‹#›</a:t>
            </a:fld>
            <a:endParaRPr lang="en-US"/>
          </a:p>
        </p:txBody>
      </p:sp>
    </p:spTree>
    <p:extLst>
      <p:ext uri="{BB962C8B-B14F-4D97-AF65-F5344CB8AC3E}">
        <p14:creationId xmlns:p14="http://schemas.microsoft.com/office/powerpoint/2010/main" val="1269529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a:prstGeom prst="rect">
            <a:avLst/>
          </a:prstGeom>
        </p:spPr>
        <p:txBody>
          <a:bodyPr anchor="t"/>
          <a:lstStyle>
            <a:lvl1pPr algn="l">
              <a:defRPr sz="4000" b="1" cap="all">
                <a:latin typeface="Verdana"/>
                <a:cs typeface="Verdana"/>
              </a:defRPr>
            </a:lvl1pPr>
          </a:lstStyle>
          <a:p>
            <a:r>
              <a:rPr lang="da-DK"/>
              <a:t>Klik for at redigere i master</a:t>
            </a:r>
            <a:endParaRPr lang="en-GB"/>
          </a:p>
        </p:txBody>
      </p:sp>
      <p:sp>
        <p:nvSpPr>
          <p:cNvPr id="3" name="Pladsholder til tekst 2"/>
          <p:cNvSpPr>
            <a:spLocks noGrp="1"/>
          </p:cNvSpPr>
          <p:nvPr>
            <p:ph type="body" idx="1"/>
          </p:nvPr>
        </p:nvSpPr>
        <p:spPr>
          <a:xfrm>
            <a:off x="963084" y="2906713"/>
            <a:ext cx="10363200" cy="1500187"/>
          </a:xfrm>
          <a:prstGeom prst="rect">
            <a:avLst/>
          </a:prstGeom>
        </p:spPr>
        <p:txBody>
          <a:bodyPr anchor="b"/>
          <a:lstStyle>
            <a:lvl1pPr marL="0" indent="0">
              <a:buNone/>
              <a:defRPr sz="2000">
                <a:latin typeface="Verdana"/>
                <a:cs typeface="Verdana"/>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dirty="0"/>
              <a:t>Klik for at redigere i master</a:t>
            </a:r>
          </a:p>
        </p:txBody>
      </p:sp>
    </p:spTree>
    <p:extLst>
      <p:ext uri="{BB962C8B-B14F-4D97-AF65-F5344CB8AC3E}">
        <p14:creationId xmlns:p14="http://schemas.microsoft.com/office/powerpoint/2010/main" val="349420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609600" y="1210742"/>
            <a:ext cx="10972800" cy="706091"/>
          </a:xfrm>
          <a:prstGeom prst="rect">
            <a:avLst/>
          </a:prstGeom>
        </p:spPr>
        <p:txBody>
          <a:bodyPr/>
          <a:lstStyle>
            <a:lvl1pPr>
              <a:defRPr sz="3600">
                <a:latin typeface="Verdana"/>
                <a:cs typeface="Verdana"/>
              </a:defRPr>
            </a:lvl1pPr>
          </a:lstStyle>
          <a:p>
            <a:r>
              <a:rPr lang="da-DK" dirty="0"/>
              <a:t>Klik for at redigere i master</a:t>
            </a:r>
            <a:endParaRPr lang="en-GB" dirty="0"/>
          </a:p>
        </p:txBody>
      </p:sp>
      <p:sp>
        <p:nvSpPr>
          <p:cNvPr id="3" name="Pladsholder til indhold 2"/>
          <p:cNvSpPr>
            <a:spLocks noGrp="1"/>
          </p:cNvSpPr>
          <p:nvPr>
            <p:ph sz="half" idx="1"/>
          </p:nvPr>
        </p:nvSpPr>
        <p:spPr>
          <a:xfrm>
            <a:off x="609600" y="2104256"/>
            <a:ext cx="5384800" cy="4061048"/>
          </a:xfrm>
          <a:prstGeom prst="rect">
            <a:avLst/>
          </a:prstGeom>
        </p:spPr>
        <p:txBody>
          <a:bodyPr/>
          <a:lstStyle>
            <a:lvl1pPr>
              <a:defRPr sz="2800">
                <a:latin typeface="Verdana"/>
                <a:cs typeface="Verdana"/>
              </a:defRPr>
            </a:lvl1pPr>
            <a:lvl2pPr>
              <a:defRPr sz="2400">
                <a:latin typeface="Verdana"/>
                <a:cs typeface="Verdana"/>
              </a:defRPr>
            </a:lvl2pPr>
            <a:lvl3pPr>
              <a:defRPr sz="2000">
                <a:latin typeface="Verdana"/>
                <a:cs typeface="Verdana"/>
              </a:defRPr>
            </a:lvl3pPr>
            <a:lvl4pPr>
              <a:defRPr sz="1800">
                <a:latin typeface="Verdana"/>
                <a:cs typeface="Verdana"/>
              </a:defRPr>
            </a:lvl4pPr>
            <a:lvl5pPr>
              <a:defRPr sz="1800">
                <a:latin typeface="Verdana"/>
                <a:cs typeface="Verdana"/>
              </a:defRPr>
            </a:lvl5pPr>
            <a:lvl6pPr>
              <a:defRPr sz="1800"/>
            </a:lvl6pPr>
            <a:lvl7pPr>
              <a:defRPr sz="1800"/>
            </a:lvl7pPr>
            <a:lvl8pPr>
              <a:defRPr sz="1800"/>
            </a:lvl8pPr>
            <a:lvl9pPr>
              <a:defRPr sz="18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endParaRPr lang="en-GB" dirty="0"/>
          </a:p>
        </p:txBody>
      </p:sp>
      <p:sp>
        <p:nvSpPr>
          <p:cNvPr id="4" name="Pladsholder til indhold 3"/>
          <p:cNvSpPr>
            <a:spLocks noGrp="1"/>
          </p:cNvSpPr>
          <p:nvPr>
            <p:ph sz="half" idx="2"/>
          </p:nvPr>
        </p:nvSpPr>
        <p:spPr>
          <a:xfrm>
            <a:off x="6197600" y="2104256"/>
            <a:ext cx="5384800" cy="4061048"/>
          </a:xfrm>
          <a:prstGeom prst="rect">
            <a:avLst/>
          </a:prstGeom>
        </p:spPr>
        <p:txBody>
          <a:bodyPr/>
          <a:lstStyle>
            <a:lvl1pPr>
              <a:defRPr sz="2800">
                <a:latin typeface="Verdana"/>
                <a:cs typeface="Verdana"/>
              </a:defRPr>
            </a:lvl1pPr>
            <a:lvl2pPr>
              <a:defRPr sz="2400">
                <a:latin typeface="Verdana"/>
                <a:cs typeface="Verdana"/>
              </a:defRPr>
            </a:lvl2pPr>
            <a:lvl3pPr>
              <a:defRPr sz="2000">
                <a:latin typeface="Verdana"/>
                <a:cs typeface="Verdana"/>
              </a:defRPr>
            </a:lvl3pPr>
            <a:lvl4pPr>
              <a:defRPr sz="1800">
                <a:latin typeface="Verdana"/>
                <a:cs typeface="Verdana"/>
              </a:defRPr>
            </a:lvl4pPr>
            <a:lvl5pPr>
              <a:defRPr sz="1800">
                <a:latin typeface="Verdana"/>
                <a:cs typeface="Verdana"/>
              </a:defRPr>
            </a:lvl5pPr>
            <a:lvl6pPr>
              <a:defRPr sz="1800"/>
            </a:lvl6pPr>
            <a:lvl7pPr>
              <a:defRPr sz="1800"/>
            </a:lvl7pPr>
            <a:lvl8pPr>
              <a:defRPr sz="1800"/>
            </a:lvl8pPr>
            <a:lvl9pPr>
              <a:defRPr sz="18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endParaRPr lang="en-GB" dirty="0"/>
          </a:p>
        </p:txBody>
      </p:sp>
    </p:spTree>
    <p:extLst>
      <p:ext uri="{BB962C8B-B14F-4D97-AF65-F5344CB8AC3E}">
        <p14:creationId xmlns:p14="http://schemas.microsoft.com/office/powerpoint/2010/main" val="3415282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09600" y="1105868"/>
            <a:ext cx="10972800" cy="738957"/>
          </a:xfrm>
          <a:prstGeom prst="rect">
            <a:avLst/>
          </a:prstGeom>
        </p:spPr>
        <p:txBody>
          <a:bodyPr/>
          <a:lstStyle>
            <a:lvl1pPr>
              <a:defRPr sz="3600">
                <a:latin typeface="Verdana"/>
                <a:cs typeface="Verdana"/>
              </a:defRPr>
            </a:lvl1pPr>
          </a:lstStyle>
          <a:p>
            <a:r>
              <a:rPr lang="da-DK" dirty="0"/>
              <a:t>Klik for at redigere i master</a:t>
            </a:r>
            <a:endParaRPr lang="en-GB" dirty="0"/>
          </a:p>
        </p:txBody>
      </p:sp>
      <p:sp>
        <p:nvSpPr>
          <p:cNvPr id="3" name="Pladsholder til tekst 2"/>
          <p:cNvSpPr>
            <a:spLocks noGrp="1"/>
          </p:cNvSpPr>
          <p:nvPr>
            <p:ph type="body" idx="1"/>
          </p:nvPr>
        </p:nvSpPr>
        <p:spPr>
          <a:xfrm>
            <a:off x="609600" y="2006302"/>
            <a:ext cx="5386917" cy="639762"/>
          </a:xfrm>
          <a:prstGeom prst="rect">
            <a:avLst/>
          </a:prstGeom>
        </p:spPr>
        <p:txBody>
          <a:bodyPr anchor="b"/>
          <a:lstStyle>
            <a:lvl1pPr marL="0" indent="0">
              <a:buNone/>
              <a:defRPr sz="2400" b="1">
                <a:latin typeface="Verdana"/>
                <a:cs typeface="Verdan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609600" y="2646064"/>
            <a:ext cx="5386917" cy="3951288"/>
          </a:xfrm>
          <a:prstGeom prst="rect">
            <a:avLst/>
          </a:prstGeom>
        </p:spPr>
        <p:txBody>
          <a:bodyPr/>
          <a:lstStyle>
            <a:lvl1pPr>
              <a:defRPr sz="2400">
                <a:latin typeface="Verdana"/>
                <a:cs typeface="Verdana"/>
              </a:defRPr>
            </a:lvl1pPr>
            <a:lvl2pPr>
              <a:defRPr sz="2000">
                <a:latin typeface="Verdana"/>
                <a:cs typeface="Verdana"/>
              </a:defRPr>
            </a:lvl2pPr>
            <a:lvl3pPr>
              <a:defRPr sz="1800">
                <a:latin typeface="Verdana"/>
                <a:cs typeface="Verdana"/>
              </a:defRPr>
            </a:lvl3pPr>
            <a:lvl4pPr>
              <a:defRPr sz="1600">
                <a:latin typeface="Verdana"/>
                <a:cs typeface="Verdana"/>
              </a:defRPr>
            </a:lvl4pPr>
            <a:lvl5pPr>
              <a:defRPr sz="1600">
                <a:latin typeface="Verdana"/>
                <a:cs typeface="Verdana"/>
              </a:defRPr>
            </a:lvl5pPr>
            <a:lvl6pPr>
              <a:defRPr sz="1600"/>
            </a:lvl6pPr>
            <a:lvl7pPr>
              <a:defRPr sz="1600"/>
            </a:lvl7pPr>
            <a:lvl8pPr>
              <a:defRPr sz="1600"/>
            </a:lvl8pPr>
            <a:lvl9pPr>
              <a:defRPr sz="16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endParaRPr lang="en-GB" dirty="0"/>
          </a:p>
        </p:txBody>
      </p:sp>
      <p:sp>
        <p:nvSpPr>
          <p:cNvPr id="5" name="Pladsholder til tekst 4"/>
          <p:cNvSpPr>
            <a:spLocks noGrp="1"/>
          </p:cNvSpPr>
          <p:nvPr>
            <p:ph type="body" sz="quarter" idx="3"/>
          </p:nvPr>
        </p:nvSpPr>
        <p:spPr>
          <a:xfrm>
            <a:off x="6193368" y="2006302"/>
            <a:ext cx="5389033" cy="639762"/>
          </a:xfrm>
          <a:prstGeom prst="rect">
            <a:avLst/>
          </a:prstGeom>
        </p:spPr>
        <p:txBody>
          <a:bodyPr anchor="b"/>
          <a:lstStyle>
            <a:lvl1pPr marL="0" indent="0">
              <a:buNone/>
              <a:defRPr sz="2400" b="1">
                <a:latin typeface="Verdana"/>
                <a:cs typeface="Verdan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93368" y="2646064"/>
            <a:ext cx="5389033" cy="3951288"/>
          </a:xfrm>
          <a:prstGeom prst="rect">
            <a:avLst/>
          </a:prstGeom>
        </p:spPr>
        <p:txBody>
          <a:bodyPr/>
          <a:lstStyle>
            <a:lvl1pPr>
              <a:defRPr sz="2400">
                <a:latin typeface="Verdana"/>
                <a:cs typeface="Verdana"/>
              </a:defRPr>
            </a:lvl1pPr>
            <a:lvl2pPr>
              <a:defRPr sz="2000">
                <a:latin typeface="Verdana"/>
                <a:cs typeface="Verdana"/>
              </a:defRPr>
            </a:lvl2pPr>
            <a:lvl3pPr>
              <a:defRPr sz="1800">
                <a:latin typeface="Verdana"/>
                <a:cs typeface="Verdana"/>
              </a:defRPr>
            </a:lvl3pPr>
            <a:lvl4pPr>
              <a:defRPr sz="1600">
                <a:latin typeface="Verdana"/>
                <a:cs typeface="Verdana"/>
              </a:defRPr>
            </a:lvl4pPr>
            <a:lvl5pPr>
              <a:defRPr sz="1600">
                <a:latin typeface="Verdana"/>
                <a:cs typeface="Verdana"/>
              </a:defRPr>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a:p>
        </p:txBody>
      </p:sp>
    </p:spTree>
    <p:extLst>
      <p:ext uri="{BB962C8B-B14F-4D97-AF65-F5344CB8AC3E}">
        <p14:creationId xmlns:p14="http://schemas.microsoft.com/office/powerpoint/2010/main" val="3579977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1061864"/>
            <a:ext cx="10972800" cy="1143000"/>
          </a:xfrm>
          <a:prstGeom prst="rect">
            <a:avLst/>
          </a:prstGeom>
        </p:spPr>
        <p:txBody>
          <a:bodyPr/>
          <a:lstStyle>
            <a:lvl1pPr>
              <a:defRPr sz="3600">
                <a:latin typeface="Verdana"/>
                <a:cs typeface="Verdana"/>
              </a:defRPr>
            </a:lvl1pPr>
          </a:lstStyle>
          <a:p>
            <a:r>
              <a:rPr lang="da-DK" dirty="0"/>
              <a:t>Klik for at redigere i master</a:t>
            </a:r>
            <a:endParaRPr lang="en-GB" dirty="0"/>
          </a:p>
        </p:txBody>
      </p:sp>
    </p:spTree>
    <p:extLst>
      <p:ext uri="{BB962C8B-B14F-4D97-AF65-F5344CB8AC3E}">
        <p14:creationId xmlns:p14="http://schemas.microsoft.com/office/powerpoint/2010/main" val="160885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8346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1" y="1074491"/>
            <a:ext cx="4011084" cy="1162050"/>
          </a:xfrm>
          <a:prstGeom prst="rect">
            <a:avLst/>
          </a:prstGeom>
        </p:spPr>
        <p:txBody>
          <a:bodyPr anchor="b"/>
          <a:lstStyle>
            <a:lvl1pPr algn="l">
              <a:defRPr sz="2000" b="1">
                <a:latin typeface="Verdana"/>
                <a:cs typeface="Verdana"/>
              </a:defRPr>
            </a:lvl1pPr>
          </a:lstStyle>
          <a:p>
            <a:r>
              <a:rPr lang="da-DK"/>
              <a:t>Klik for at redigere i master</a:t>
            </a:r>
            <a:endParaRPr lang="en-GB"/>
          </a:p>
        </p:txBody>
      </p:sp>
      <p:sp>
        <p:nvSpPr>
          <p:cNvPr id="3" name="Pladsholder til indhold 2"/>
          <p:cNvSpPr>
            <a:spLocks noGrp="1"/>
          </p:cNvSpPr>
          <p:nvPr>
            <p:ph idx="1"/>
          </p:nvPr>
        </p:nvSpPr>
        <p:spPr>
          <a:xfrm>
            <a:off x="4766733" y="1074492"/>
            <a:ext cx="6815667" cy="5018804"/>
          </a:xfrm>
          <a:prstGeom prst="rect">
            <a:avLst/>
          </a:prstGeom>
        </p:spPr>
        <p:txBody>
          <a:bodyPr/>
          <a:lstStyle>
            <a:lvl1pPr>
              <a:defRPr sz="3200">
                <a:latin typeface="Verdana"/>
                <a:cs typeface="Verdana"/>
              </a:defRPr>
            </a:lvl1pPr>
            <a:lvl2pPr>
              <a:defRPr sz="2800">
                <a:latin typeface="Verdana"/>
                <a:cs typeface="Verdana"/>
              </a:defRPr>
            </a:lvl2pPr>
            <a:lvl3pPr>
              <a:defRPr sz="2400">
                <a:latin typeface="Verdana"/>
                <a:cs typeface="Verdana"/>
              </a:defRPr>
            </a:lvl3pPr>
            <a:lvl4pPr>
              <a:defRPr sz="2000">
                <a:latin typeface="Verdana"/>
                <a:cs typeface="Verdana"/>
              </a:defRPr>
            </a:lvl4pPr>
            <a:lvl5pPr>
              <a:defRPr sz="2000">
                <a:latin typeface="Verdana"/>
                <a:cs typeface="Verdana"/>
              </a:defRPr>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a:p>
        </p:txBody>
      </p:sp>
      <p:sp>
        <p:nvSpPr>
          <p:cNvPr id="4" name="Pladsholder til tekst 3"/>
          <p:cNvSpPr>
            <a:spLocks noGrp="1"/>
          </p:cNvSpPr>
          <p:nvPr>
            <p:ph type="body" sz="half" idx="2"/>
          </p:nvPr>
        </p:nvSpPr>
        <p:spPr>
          <a:xfrm>
            <a:off x="609601" y="2236542"/>
            <a:ext cx="4011084" cy="3856755"/>
          </a:xfrm>
          <a:prstGeom prst="rect">
            <a:avLst/>
          </a:prstGeom>
        </p:spPr>
        <p:txBody>
          <a:bodyPr/>
          <a:lstStyle>
            <a:lvl1pPr marL="0" indent="0">
              <a:buNone/>
              <a:defRPr sz="1400">
                <a:latin typeface="Verdana"/>
                <a:cs typeface="Verdan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Tree>
    <p:extLst>
      <p:ext uri="{BB962C8B-B14F-4D97-AF65-F5344CB8AC3E}">
        <p14:creationId xmlns:p14="http://schemas.microsoft.com/office/powerpoint/2010/main" val="336122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389717" y="5153744"/>
            <a:ext cx="7315200" cy="566738"/>
          </a:xfrm>
          <a:prstGeom prst="rect">
            <a:avLst/>
          </a:prstGeom>
        </p:spPr>
        <p:txBody>
          <a:bodyPr anchor="b"/>
          <a:lstStyle>
            <a:lvl1pPr algn="l">
              <a:defRPr sz="2000" b="1">
                <a:latin typeface="Verdana"/>
                <a:cs typeface="Verdana"/>
              </a:defRPr>
            </a:lvl1pPr>
          </a:lstStyle>
          <a:p>
            <a:r>
              <a:rPr lang="da-DK"/>
              <a:t>Klik for at redigere i master</a:t>
            </a:r>
            <a:endParaRPr lang="en-GB"/>
          </a:p>
        </p:txBody>
      </p:sp>
      <p:sp>
        <p:nvSpPr>
          <p:cNvPr id="3" name="Pladsholder til billede 2"/>
          <p:cNvSpPr>
            <a:spLocks noGrp="1"/>
          </p:cNvSpPr>
          <p:nvPr>
            <p:ph type="pic" idx="1"/>
          </p:nvPr>
        </p:nvSpPr>
        <p:spPr>
          <a:xfrm>
            <a:off x="2389717" y="1196752"/>
            <a:ext cx="7315200" cy="3883967"/>
          </a:xfrm>
          <a:prstGeom prst="rect">
            <a:avLst/>
          </a:prstGeom>
        </p:spPr>
        <p:txBody>
          <a:bodyPr/>
          <a:lstStyle>
            <a:lvl1pPr marL="0" indent="0">
              <a:buNone/>
              <a:defRPr sz="3200">
                <a:latin typeface="Verdana"/>
                <a:cs typeface="Verdan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Pladsholder til tekst 3"/>
          <p:cNvSpPr>
            <a:spLocks noGrp="1"/>
          </p:cNvSpPr>
          <p:nvPr>
            <p:ph type="body" sz="half" idx="2"/>
          </p:nvPr>
        </p:nvSpPr>
        <p:spPr>
          <a:xfrm>
            <a:off x="2389717" y="5720482"/>
            <a:ext cx="7315200" cy="804862"/>
          </a:xfrm>
          <a:prstGeom prst="rect">
            <a:avLst/>
          </a:prstGeom>
        </p:spPr>
        <p:txBody>
          <a:bodyPr/>
          <a:lstStyle>
            <a:lvl1pPr marL="0" indent="0">
              <a:buNone/>
              <a:defRPr sz="1400">
                <a:latin typeface="Verdana"/>
                <a:cs typeface="Verdan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Tree>
    <p:extLst>
      <p:ext uri="{BB962C8B-B14F-4D97-AF65-F5344CB8AC3E}">
        <p14:creationId xmlns:p14="http://schemas.microsoft.com/office/powerpoint/2010/main" val="3134559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Billede 1"/>
          <p:cNvPicPr>
            <a:picLocks noChangeAspect="1"/>
          </p:cNvPicPr>
          <p:nvPr userDrawn="1"/>
        </p:nvPicPr>
        <p:blipFill>
          <a:blip r:embed="rId13">
            <a:extLst>
              <a:ext uri="{28A0092B-C50C-407E-A947-70E740481C1C}">
                <a14:useLocalDpi xmlns:a14="http://schemas.microsoft.com/office/drawing/2010/main"/>
              </a:ext>
            </a:extLst>
          </a:blip>
          <a:srcRect/>
          <a:stretch>
            <a:fillRect/>
          </a:stretch>
        </p:blipFill>
        <p:spPr bwMode="auto">
          <a:xfrm>
            <a:off x="2159000" y="188914"/>
            <a:ext cx="78740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8473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757470-C186-4C84-AB53-14C6FC3A9C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1538A5-9D1F-4068-88BD-B3BDA35721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99D3CE-1B44-4730-B7CB-B73ADD9972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BA5740-F569-4D9A-88CF-842F80458AFD}" type="datetimeFigureOut">
              <a:rPr lang="en-US" smtClean="0"/>
              <a:t>11/18/2022</a:t>
            </a:fld>
            <a:endParaRPr lang="en-US"/>
          </a:p>
        </p:txBody>
      </p:sp>
      <p:sp>
        <p:nvSpPr>
          <p:cNvPr id="5" name="Footer Placeholder 4">
            <a:extLst>
              <a:ext uri="{FF2B5EF4-FFF2-40B4-BE49-F238E27FC236}">
                <a16:creationId xmlns:a16="http://schemas.microsoft.com/office/drawing/2014/main" id="{15B217E4-9A03-4D9B-92A9-577B0ADCD4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BBE900-14A8-4510-B567-5DF1AB3632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114B56-A8BB-4F9C-A9D8-5403B6359B77}" type="slidenum">
              <a:rPr lang="en-US" smtClean="0"/>
              <a:t>‹#›</a:t>
            </a:fld>
            <a:endParaRPr lang="en-US"/>
          </a:p>
        </p:txBody>
      </p:sp>
    </p:spTree>
    <p:extLst>
      <p:ext uri="{BB962C8B-B14F-4D97-AF65-F5344CB8AC3E}">
        <p14:creationId xmlns:p14="http://schemas.microsoft.com/office/powerpoint/2010/main" val="28158655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cbenn@health.sdu.dk" TargetMode="External"/><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D5391-E84D-4917-8E06-4C573973B968}"/>
              </a:ext>
            </a:extLst>
          </p:cNvPr>
          <p:cNvSpPr>
            <a:spLocks noGrp="1"/>
          </p:cNvSpPr>
          <p:nvPr>
            <p:ph type="ctrTitle"/>
          </p:nvPr>
        </p:nvSpPr>
        <p:spPr>
          <a:xfrm>
            <a:off x="0" y="279083"/>
            <a:ext cx="12192000" cy="2387600"/>
          </a:xfrm>
        </p:spPr>
        <p:txBody>
          <a:bodyPr>
            <a:normAutofit/>
          </a:bodyPr>
          <a:lstStyle/>
          <a:p>
            <a:r>
              <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Repurposing of existing vaccines </a:t>
            </a:r>
            <a:br>
              <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from an epidemiological perspective:</a:t>
            </a:r>
            <a:r>
              <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br>
              <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What do we know and where are we heading</a:t>
            </a:r>
            <a:endParaRPr lang="en-US" sz="4000" dirty="0">
              <a:solidFill>
                <a:schemeClr val="bg1"/>
              </a:solidFill>
            </a:endParaRPr>
          </a:p>
        </p:txBody>
      </p:sp>
      <p:sp>
        <p:nvSpPr>
          <p:cNvPr id="3" name="Subtitle 2">
            <a:extLst>
              <a:ext uri="{FF2B5EF4-FFF2-40B4-BE49-F238E27FC236}">
                <a16:creationId xmlns:a16="http://schemas.microsoft.com/office/drawing/2014/main" id="{A984A145-A019-47D2-A4EA-2D59A6186997}"/>
              </a:ext>
            </a:extLst>
          </p:cNvPr>
          <p:cNvSpPr>
            <a:spLocks noGrp="1"/>
          </p:cNvSpPr>
          <p:nvPr>
            <p:ph type="subTitle" idx="1"/>
          </p:nvPr>
        </p:nvSpPr>
        <p:spPr>
          <a:xfrm>
            <a:off x="1447544" y="3140484"/>
            <a:ext cx="9144000" cy="1655762"/>
          </a:xfrm>
        </p:spPr>
        <p:txBody>
          <a:bodyPr>
            <a:normAutofit fontScale="77500" lnSpcReduction="20000"/>
          </a:bodyPr>
          <a:lstStyle/>
          <a:p>
            <a:r>
              <a:rPr lang="da-DK" dirty="0">
                <a:solidFill>
                  <a:schemeClr val="bg1"/>
                </a:solidFill>
              </a:rPr>
              <a:t>Christine Stabell Benn, MD, </a:t>
            </a:r>
            <a:r>
              <a:rPr lang="da-DK" dirty="0" err="1">
                <a:solidFill>
                  <a:schemeClr val="bg1"/>
                </a:solidFill>
              </a:rPr>
              <a:t>PhD</a:t>
            </a:r>
            <a:r>
              <a:rPr lang="da-DK" dirty="0">
                <a:solidFill>
                  <a:schemeClr val="bg1"/>
                </a:solidFill>
              </a:rPr>
              <a:t>, </a:t>
            </a:r>
            <a:r>
              <a:rPr lang="da-DK" dirty="0" err="1">
                <a:solidFill>
                  <a:schemeClr val="bg1"/>
                </a:solidFill>
              </a:rPr>
              <a:t>DMSc</a:t>
            </a:r>
            <a:r>
              <a:rPr lang="da-DK" dirty="0">
                <a:solidFill>
                  <a:schemeClr val="bg1"/>
                </a:solidFill>
              </a:rPr>
              <a:t>, MAE, Professor </a:t>
            </a:r>
          </a:p>
          <a:p>
            <a:r>
              <a:rPr lang="da-DK" dirty="0">
                <a:solidFill>
                  <a:schemeClr val="bg1"/>
                </a:solidFill>
              </a:rPr>
              <a:t>Bandim Health Project and Danish Institute for Advanced </a:t>
            </a:r>
            <a:r>
              <a:rPr lang="da-DK" dirty="0" err="1">
                <a:solidFill>
                  <a:schemeClr val="bg1"/>
                </a:solidFill>
              </a:rPr>
              <a:t>Study</a:t>
            </a:r>
            <a:r>
              <a:rPr lang="da-DK" dirty="0">
                <a:solidFill>
                  <a:schemeClr val="bg1"/>
                </a:solidFill>
              </a:rPr>
              <a:t>,</a:t>
            </a:r>
          </a:p>
          <a:p>
            <a:r>
              <a:rPr lang="da-DK" dirty="0">
                <a:solidFill>
                  <a:schemeClr val="bg1"/>
                </a:solidFill>
              </a:rPr>
              <a:t>University of Southern Denmark</a:t>
            </a:r>
          </a:p>
          <a:p>
            <a:r>
              <a:rPr lang="da-DK" dirty="0">
                <a:solidFill>
                  <a:schemeClr val="bg1"/>
                </a:solidFill>
                <a:hlinkClick r:id="rId2">
                  <a:extLst>
                    <a:ext uri="{A12FA001-AC4F-418D-AE19-62706E023703}">
                      <ahyp:hlinkClr xmlns:ahyp="http://schemas.microsoft.com/office/drawing/2018/hyperlinkcolor" val="tx"/>
                    </a:ext>
                  </a:extLst>
                </a:hlinkClick>
              </a:rPr>
              <a:t>cbenn@health.sdu.dk</a:t>
            </a:r>
            <a:endParaRPr lang="da-DK" dirty="0">
              <a:solidFill>
                <a:schemeClr val="bg1"/>
              </a:solidFill>
            </a:endParaRPr>
          </a:p>
          <a:p>
            <a:r>
              <a:rPr lang="da-DK" dirty="0">
                <a:solidFill>
                  <a:schemeClr val="bg1"/>
                </a:solidFill>
              </a:rPr>
              <a:t>Twitter handle: @StabellBenn</a:t>
            </a:r>
          </a:p>
          <a:p>
            <a:endParaRPr lang="en-US" dirty="0">
              <a:solidFill>
                <a:schemeClr val="bg1"/>
              </a:solidFill>
            </a:endParaRPr>
          </a:p>
        </p:txBody>
      </p:sp>
      <p:pic>
        <p:nvPicPr>
          <p:cNvPr id="4" name="Picture 6" descr="PSBlogo">
            <a:extLst>
              <a:ext uri="{FF2B5EF4-FFF2-40B4-BE49-F238E27FC236}">
                <a16:creationId xmlns:a16="http://schemas.microsoft.com/office/drawing/2014/main" id="{1B3904EC-5F5C-4D2B-8878-F65A8720AA4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5367691"/>
            <a:ext cx="1404155" cy="1476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DU-logo &quot;Vores verdensmål&quot; | Syddansk Universitet">
            <a:extLst>
              <a:ext uri="{FF2B5EF4-FFF2-40B4-BE49-F238E27FC236}">
                <a16:creationId xmlns:a16="http://schemas.microsoft.com/office/drawing/2014/main" id="{0EC73AB4-8979-40A0-B7D8-5B69099314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2190" y="5804899"/>
            <a:ext cx="3518898" cy="10531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id="{7380338C-71D1-F12A-49FD-FCBD9E65D0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1088" y="5810162"/>
            <a:ext cx="3200912" cy="1053100"/>
          </a:xfrm>
          <a:prstGeom prst="rect">
            <a:avLst/>
          </a:prstGeom>
        </p:spPr>
      </p:pic>
    </p:spTree>
    <p:extLst>
      <p:ext uri="{BB962C8B-B14F-4D97-AF65-F5344CB8AC3E}">
        <p14:creationId xmlns:p14="http://schemas.microsoft.com/office/powerpoint/2010/main" val="2305619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242C7-7507-DADE-983D-AD1E211AB1A5}"/>
              </a:ext>
            </a:extLst>
          </p:cNvPr>
          <p:cNvSpPr>
            <a:spLocks noGrp="1"/>
          </p:cNvSpPr>
          <p:nvPr>
            <p:ph type="title"/>
          </p:nvPr>
        </p:nvSpPr>
        <p:spPr/>
        <p:txBody>
          <a:bodyPr/>
          <a:lstStyle/>
          <a:p>
            <a:r>
              <a:rPr lang="en-US" kern="0" dirty="0">
                <a:solidFill>
                  <a:schemeClr val="bg1"/>
                </a:solidFill>
              </a:rPr>
              <a:t>A childhood vaccination schedule that emphasizes “live-vaccine-last” </a:t>
            </a:r>
          </a:p>
        </p:txBody>
      </p:sp>
      <p:sp>
        <p:nvSpPr>
          <p:cNvPr id="3" name="Content Placeholder 2">
            <a:extLst>
              <a:ext uri="{FF2B5EF4-FFF2-40B4-BE49-F238E27FC236}">
                <a16:creationId xmlns:a16="http://schemas.microsoft.com/office/drawing/2014/main" id="{CA87FB79-7B4F-BC9C-52D8-B2ECE80A50FD}"/>
              </a:ext>
            </a:extLst>
          </p:cNvPr>
          <p:cNvSpPr>
            <a:spLocks noGrp="1"/>
          </p:cNvSpPr>
          <p:nvPr>
            <p:ph idx="1"/>
          </p:nvPr>
        </p:nvSpPr>
        <p:spPr>
          <a:xfrm>
            <a:off x="609600" y="1597832"/>
            <a:ext cx="10972800" cy="4248472"/>
          </a:xfrm>
        </p:spPr>
        <p:txBody>
          <a:bodyPr/>
          <a:lstStyle/>
          <a:p>
            <a:endParaRPr lang="en-US" dirty="0">
              <a:solidFill>
                <a:schemeClr val="bg1"/>
              </a:solidFill>
            </a:endParaRPr>
          </a:p>
          <a:p>
            <a:endParaRPr lang="en-US" dirty="0">
              <a:solidFill>
                <a:schemeClr val="bg1"/>
              </a:solidFill>
            </a:endParaRPr>
          </a:p>
        </p:txBody>
      </p:sp>
      <p:sp>
        <p:nvSpPr>
          <p:cNvPr id="5" name="Content Placeholder 2">
            <a:extLst>
              <a:ext uri="{FF2B5EF4-FFF2-40B4-BE49-F238E27FC236}">
                <a16:creationId xmlns:a16="http://schemas.microsoft.com/office/drawing/2014/main" id="{F6E77F0E-9030-5D93-3144-4195A3210878}"/>
              </a:ext>
            </a:extLst>
          </p:cNvPr>
          <p:cNvSpPr txBox="1">
            <a:spLocks/>
          </p:cNvSpPr>
          <p:nvPr/>
        </p:nvSpPr>
        <p:spPr>
          <a:xfrm>
            <a:off x="470710" y="1597832"/>
            <a:ext cx="10972800" cy="4248472"/>
          </a:xfrm>
          <a:prstGeom prst="rect">
            <a:avLst/>
          </a:prstGeom>
        </p:spPr>
        <p:txBody>
          <a:bodyPr/>
          <a:lstStyle>
            <a:lvl1pPr marL="342900" indent="-342900" algn="l" rtl="0" eaLnBrk="0" fontAlgn="base" hangingPunct="0">
              <a:spcBef>
                <a:spcPct val="20000"/>
              </a:spcBef>
              <a:spcAft>
                <a:spcPct val="0"/>
              </a:spcAft>
              <a:buChar char="•"/>
              <a:defRPr sz="2400" baseline="0">
                <a:solidFill>
                  <a:schemeClr val="tx1"/>
                </a:solidFill>
                <a:latin typeface="Verdana"/>
                <a:ea typeface="ＭＳ Ｐゴシック" charset="0"/>
                <a:cs typeface="Verdana"/>
              </a:defRPr>
            </a:lvl1pPr>
            <a:lvl2pPr marL="742950" indent="-285750" algn="l" rtl="0" eaLnBrk="0" fontAlgn="base" hangingPunct="0">
              <a:spcBef>
                <a:spcPct val="20000"/>
              </a:spcBef>
              <a:spcAft>
                <a:spcPct val="0"/>
              </a:spcAft>
              <a:buChar char="–"/>
              <a:defRPr sz="2000" baseline="0">
                <a:solidFill>
                  <a:schemeClr val="tx1"/>
                </a:solidFill>
                <a:latin typeface="Verdana"/>
                <a:ea typeface="ＭＳ Ｐゴシック" charset="0"/>
                <a:cs typeface="Verdana"/>
              </a:defRPr>
            </a:lvl2pPr>
            <a:lvl3pPr marL="1143000" indent="-228600" algn="l" rtl="0" eaLnBrk="0" fontAlgn="base" hangingPunct="0">
              <a:spcBef>
                <a:spcPct val="20000"/>
              </a:spcBef>
              <a:spcAft>
                <a:spcPct val="0"/>
              </a:spcAft>
              <a:buChar char="•"/>
              <a:defRPr sz="2000" baseline="0">
                <a:solidFill>
                  <a:schemeClr val="tx1"/>
                </a:solidFill>
                <a:latin typeface="Verdana"/>
                <a:ea typeface="ＭＳ Ｐゴシック" charset="0"/>
                <a:cs typeface="Verdana"/>
              </a:defRPr>
            </a:lvl3pPr>
            <a:lvl4pPr marL="1600200" indent="-228600" algn="l" rtl="0" eaLnBrk="0" fontAlgn="base" hangingPunct="0">
              <a:spcBef>
                <a:spcPct val="20000"/>
              </a:spcBef>
              <a:spcAft>
                <a:spcPct val="0"/>
              </a:spcAft>
              <a:buChar char="–"/>
              <a:defRPr sz="2000">
                <a:solidFill>
                  <a:schemeClr val="tx1"/>
                </a:solidFill>
                <a:latin typeface="Verdana"/>
                <a:ea typeface="ＭＳ Ｐゴシック" charset="0"/>
                <a:cs typeface="Verdana"/>
              </a:defRPr>
            </a:lvl4pPr>
            <a:lvl5pPr marL="2057400" indent="-228600" algn="l" rtl="0" eaLnBrk="0" fontAlgn="base" hangingPunct="0">
              <a:spcBef>
                <a:spcPct val="20000"/>
              </a:spcBef>
              <a:spcAft>
                <a:spcPct val="0"/>
              </a:spcAft>
              <a:buChar char="»"/>
              <a:defRPr sz="2000">
                <a:solidFill>
                  <a:schemeClr val="tx1"/>
                </a:solidFill>
                <a:latin typeface="Verdana"/>
                <a:ea typeface="ＭＳ Ｐゴシック" charset="0"/>
                <a:cs typeface="Verdana"/>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000" kern="0" dirty="0">
                <a:solidFill>
                  <a:schemeClr val="bg1"/>
                </a:solidFill>
              </a:rPr>
              <a:t>Based on the estimates in the WHO review: A revised schedule, using the same vaccines in a different manner, could prevent 1 mill child deaths/year (Shann, Clin Infect Dis 2020)</a:t>
            </a:r>
          </a:p>
          <a:p>
            <a:r>
              <a:rPr lang="en-US" sz="2000" kern="0" dirty="0">
                <a:solidFill>
                  <a:schemeClr val="bg1"/>
                </a:solidFill>
              </a:rPr>
              <a:t>Proposed RCT: BCG2 vs. placebo with DTP3, follow-up to 9 months. In countries that use DTP-</a:t>
            </a:r>
            <a:r>
              <a:rPr lang="en-US" sz="2000" kern="0" dirty="0" err="1">
                <a:solidFill>
                  <a:schemeClr val="bg1"/>
                </a:solidFill>
              </a:rPr>
              <a:t>bosster</a:t>
            </a:r>
            <a:r>
              <a:rPr lang="en-US" sz="2000" kern="0" dirty="0">
                <a:solidFill>
                  <a:schemeClr val="bg1"/>
                </a:solidFill>
              </a:rPr>
              <a:t> at 18 months: DTP-booster vs. no DTP-booster.</a:t>
            </a:r>
          </a:p>
          <a:p>
            <a:r>
              <a:rPr lang="en-US" sz="2000" kern="0" dirty="0">
                <a:solidFill>
                  <a:schemeClr val="bg1"/>
                </a:solidFill>
              </a:rPr>
              <a:t>Based on existing data: will show that the revised schedule reduces all-cause mortality by ~50%</a:t>
            </a:r>
          </a:p>
          <a:p>
            <a:endParaRPr lang="en-US" sz="2000" kern="0" dirty="0">
              <a:solidFill>
                <a:schemeClr val="bg1"/>
              </a:solidFill>
            </a:endParaRPr>
          </a:p>
          <a:p>
            <a:endParaRPr lang="en-US" sz="2000" kern="0" dirty="0">
              <a:solidFill>
                <a:schemeClr val="bg1"/>
              </a:solidFill>
            </a:endParaRPr>
          </a:p>
        </p:txBody>
      </p:sp>
      <p:pic>
        <p:nvPicPr>
          <p:cNvPr id="7" name="Picture 6">
            <a:extLst>
              <a:ext uri="{FF2B5EF4-FFF2-40B4-BE49-F238E27FC236}">
                <a16:creationId xmlns:a16="http://schemas.microsoft.com/office/drawing/2014/main" id="{4C72E615-B692-C322-7D0C-C91159AB3BCC}"/>
              </a:ext>
            </a:extLst>
          </p:cNvPr>
          <p:cNvPicPr>
            <a:picLocks noChangeAspect="1"/>
          </p:cNvPicPr>
          <p:nvPr/>
        </p:nvPicPr>
        <p:blipFill>
          <a:blip r:embed="rId2"/>
          <a:stretch>
            <a:fillRect/>
          </a:stretch>
        </p:blipFill>
        <p:spPr>
          <a:xfrm>
            <a:off x="194533" y="5012750"/>
            <a:ext cx="11841227" cy="1667108"/>
          </a:xfrm>
          <a:prstGeom prst="rect">
            <a:avLst/>
          </a:prstGeom>
        </p:spPr>
      </p:pic>
    </p:spTree>
    <p:extLst>
      <p:ext uri="{BB962C8B-B14F-4D97-AF65-F5344CB8AC3E}">
        <p14:creationId xmlns:p14="http://schemas.microsoft.com/office/powerpoint/2010/main" val="924302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242C7-7507-DADE-983D-AD1E211AB1A5}"/>
              </a:ext>
            </a:extLst>
          </p:cNvPr>
          <p:cNvSpPr>
            <a:spLocks noGrp="1"/>
          </p:cNvSpPr>
          <p:nvPr>
            <p:ph type="title"/>
          </p:nvPr>
        </p:nvSpPr>
        <p:spPr>
          <a:xfrm>
            <a:off x="1" y="404665"/>
            <a:ext cx="12192000" cy="706091"/>
          </a:xfrm>
        </p:spPr>
        <p:txBody>
          <a:bodyPr/>
          <a:lstStyle/>
          <a:p>
            <a:r>
              <a:rPr lang="en-US" kern="0" dirty="0">
                <a:solidFill>
                  <a:schemeClr val="bg1"/>
                </a:solidFill>
              </a:rPr>
              <a:t>OPV/</a:t>
            </a:r>
            <a:r>
              <a:rPr lang="en-US" kern="0" dirty="0" err="1">
                <a:solidFill>
                  <a:schemeClr val="bg1"/>
                </a:solidFill>
              </a:rPr>
              <a:t>nOPV</a:t>
            </a:r>
            <a:r>
              <a:rPr lang="en-US" kern="0" dirty="0">
                <a:solidFill>
                  <a:schemeClr val="bg1"/>
                </a:solidFill>
              </a:rPr>
              <a:t> campaigns to lower all-cause child mortality </a:t>
            </a:r>
          </a:p>
        </p:txBody>
      </p:sp>
      <p:sp>
        <p:nvSpPr>
          <p:cNvPr id="3" name="Content Placeholder 2">
            <a:extLst>
              <a:ext uri="{FF2B5EF4-FFF2-40B4-BE49-F238E27FC236}">
                <a16:creationId xmlns:a16="http://schemas.microsoft.com/office/drawing/2014/main" id="{CA87FB79-7B4F-BC9C-52D8-B2ECE80A50FD}"/>
              </a:ext>
            </a:extLst>
          </p:cNvPr>
          <p:cNvSpPr>
            <a:spLocks noGrp="1"/>
          </p:cNvSpPr>
          <p:nvPr>
            <p:ph idx="1"/>
          </p:nvPr>
        </p:nvSpPr>
        <p:spPr>
          <a:xfrm>
            <a:off x="609600" y="1597832"/>
            <a:ext cx="10972800" cy="4248472"/>
          </a:xfrm>
        </p:spPr>
        <p:txBody>
          <a:bodyPr/>
          <a:lstStyle/>
          <a:p>
            <a:endParaRPr lang="en-US" dirty="0">
              <a:solidFill>
                <a:schemeClr val="bg1"/>
              </a:solidFill>
            </a:endParaRPr>
          </a:p>
          <a:p>
            <a:endParaRPr lang="en-US" dirty="0">
              <a:solidFill>
                <a:schemeClr val="bg1"/>
              </a:solidFill>
            </a:endParaRPr>
          </a:p>
        </p:txBody>
      </p:sp>
      <p:sp>
        <p:nvSpPr>
          <p:cNvPr id="5" name="Content Placeholder 2">
            <a:extLst>
              <a:ext uri="{FF2B5EF4-FFF2-40B4-BE49-F238E27FC236}">
                <a16:creationId xmlns:a16="http://schemas.microsoft.com/office/drawing/2014/main" id="{F6E77F0E-9030-5D93-3144-4195A3210878}"/>
              </a:ext>
            </a:extLst>
          </p:cNvPr>
          <p:cNvSpPr txBox="1">
            <a:spLocks/>
          </p:cNvSpPr>
          <p:nvPr/>
        </p:nvSpPr>
        <p:spPr>
          <a:xfrm>
            <a:off x="448939" y="1304764"/>
            <a:ext cx="10972800" cy="4248472"/>
          </a:xfrm>
          <a:prstGeom prst="rect">
            <a:avLst/>
          </a:prstGeom>
        </p:spPr>
        <p:txBody>
          <a:bodyPr/>
          <a:lstStyle>
            <a:lvl1pPr marL="342900" indent="-342900" algn="l" rtl="0" eaLnBrk="0" fontAlgn="base" hangingPunct="0">
              <a:spcBef>
                <a:spcPct val="20000"/>
              </a:spcBef>
              <a:spcAft>
                <a:spcPct val="0"/>
              </a:spcAft>
              <a:buChar char="•"/>
              <a:defRPr sz="2400" baseline="0">
                <a:solidFill>
                  <a:schemeClr val="tx1"/>
                </a:solidFill>
                <a:latin typeface="Verdana"/>
                <a:ea typeface="ＭＳ Ｐゴシック" charset="0"/>
                <a:cs typeface="Verdana"/>
              </a:defRPr>
            </a:lvl1pPr>
            <a:lvl2pPr marL="742950" indent="-285750" algn="l" rtl="0" eaLnBrk="0" fontAlgn="base" hangingPunct="0">
              <a:spcBef>
                <a:spcPct val="20000"/>
              </a:spcBef>
              <a:spcAft>
                <a:spcPct val="0"/>
              </a:spcAft>
              <a:buChar char="–"/>
              <a:defRPr sz="2000" baseline="0">
                <a:solidFill>
                  <a:schemeClr val="tx1"/>
                </a:solidFill>
                <a:latin typeface="Verdana"/>
                <a:ea typeface="ＭＳ Ｐゴシック" charset="0"/>
                <a:cs typeface="Verdana"/>
              </a:defRPr>
            </a:lvl2pPr>
            <a:lvl3pPr marL="1143000" indent="-228600" algn="l" rtl="0" eaLnBrk="0" fontAlgn="base" hangingPunct="0">
              <a:spcBef>
                <a:spcPct val="20000"/>
              </a:spcBef>
              <a:spcAft>
                <a:spcPct val="0"/>
              </a:spcAft>
              <a:buChar char="•"/>
              <a:defRPr sz="2000" baseline="0">
                <a:solidFill>
                  <a:schemeClr val="tx1"/>
                </a:solidFill>
                <a:latin typeface="Verdana"/>
                <a:ea typeface="ＭＳ Ｐゴシック" charset="0"/>
                <a:cs typeface="Verdana"/>
              </a:defRPr>
            </a:lvl3pPr>
            <a:lvl4pPr marL="1600200" indent="-228600" algn="l" rtl="0" eaLnBrk="0" fontAlgn="base" hangingPunct="0">
              <a:spcBef>
                <a:spcPct val="20000"/>
              </a:spcBef>
              <a:spcAft>
                <a:spcPct val="0"/>
              </a:spcAft>
              <a:buChar char="–"/>
              <a:defRPr sz="2000">
                <a:solidFill>
                  <a:schemeClr val="tx1"/>
                </a:solidFill>
                <a:latin typeface="Verdana"/>
                <a:ea typeface="ＭＳ Ｐゴシック" charset="0"/>
                <a:cs typeface="Verdana"/>
              </a:defRPr>
            </a:lvl4pPr>
            <a:lvl5pPr marL="2057400" indent="-228600" algn="l" rtl="0" eaLnBrk="0" fontAlgn="base" hangingPunct="0">
              <a:spcBef>
                <a:spcPct val="20000"/>
              </a:spcBef>
              <a:spcAft>
                <a:spcPct val="0"/>
              </a:spcAft>
              <a:buChar char="»"/>
              <a:defRPr sz="2000">
                <a:solidFill>
                  <a:schemeClr val="tx1"/>
                </a:solidFill>
                <a:latin typeface="Verdana"/>
                <a:ea typeface="ＭＳ Ｐゴシック" charset="0"/>
                <a:cs typeface="Verdana"/>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000" kern="0" dirty="0">
                <a:solidFill>
                  <a:schemeClr val="bg1"/>
                </a:solidFill>
              </a:rPr>
              <a:t>OPV campaigns have been major drivers of the decline in child mortality over the last decades. This decline may be halted, and mortality might increase again, once OPV is phased out. </a:t>
            </a:r>
          </a:p>
          <a:p>
            <a:endParaRPr lang="en-US" kern="0" dirty="0">
              <a:solidFill>
                <a:schemeClr val="bg1"/>
              </a:solidFill>
            </a:endParaRPr>
          </a:p>
          <a:p>
            <a:endParaRPr lang="en-US" kern="0" dirty="0">
              <a:solidFill>
                <a:schemeClr val="bg1"/>
              </a:solidFill>
            </a:endParaRPr>
          </a:p>
        </p:txBody>
      </p:sp>
      <p:pic>
        <p:nvPicPr>
          <p:cNvPr id="4" name="Picture 3">
            <a:extLst>
              <a:ext uri="{FF2B5EF4-FFF2-40B4-BE49-F238E27FC236}">
                <a16:creationId xmlns:a16="http://schemas.microsoft.com/office/drawing/2014/main" id="{DCCA5D58-BD0C-C727-0A34-75A287415C9D}"/>
              </a:ext>
            </a:extLst>
          </p:cNvPr>
          <p:cNvPicPr>
            <a:picLocks noChangeAspect="1"/>
          </p:cNvPicPr>
          <p:nvPr/>
        </p:nvPicPr>
        <p:blipFill>
          <a:blip r:embed="rId2"/>
          <a:stretch>
            <a:fillRect/>
          </a:stretch>
        </p:blipFill>
        <p:spPr>
          <a:xfrm>
            <a:off x="1959430" y="2580066"/>
            <a:ext cx="7063348" cy="3973134"/>
          </a:xfrm>
          <a:prstGeom prst="rect">
            <a:avLst/>
          </a:prstGeom>
        </p:spPr>
      </p:pic>
    </p:spTree>
    <p:extLst>
      <p:ext uri="{BB962C8B-B14F-4D97-AF65-F5344CB8AC3E}">
        <p14:creationId xmlns:p14="http://schemas.microsoft.com/office/powerpoint/2010/main" val="824683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242C7-7507-DADE-983D-AD1E211AB1A5}"/>
              </a:ext>
            </a:extLst>
          </p:cNvPr>
          <p:cNvSpPr>
            <a:spLocks noGrp="1"/>
          </p:cNvSpPr>
          <p:nvPr>
            <p:ph type="title"/>
          </p:nvPr>
        </p:nvSpPr>
        <p:spPr>
          <a:xfrm>
            <a:off x="1" y="404665"/>
            <a:ext cx="12192000" cy="706091"/>
          </a:xfrm>
        </p:spPr>
        <p:txBody>
          <a:bodyPr/>
          <a:lstStyle/>
          <a:p>
            <a:r>
              <a:rPr lang="en-US" kern="0" dirty="0">
                <a:solidFill>
                  <a:schemeClr val="bg1"/>
                </a:solidFill>
              </a:rPr>
              <a:t>OPV/</a:t>
            </a:r>
            <a:r>
              <a:rPr lang="en-US" kern="0" dirty="0" err="1">
                <a:solidFill>
                  <a:schemeClr val="bg1"/>
                </a:solidFill>
              </a:rPr>
              <a:t>nOPV</a:t>
            </a:r>
            <a:r>
              <a:rPr lang="en-US" kern="0" dirty="0">
                <a:solidFill>
                  <a:schemeClr val="bg1"/>
                </a:solidFill>
              </a:rPr>
              <a:t> campaigns to lower all-cause child mortality </a:t>
            </a:r>
          </a:p>
        </p:txBody>
      </p:sp>
      <p:sp>
        <p:nvSpPr>
          <p:cNvPr id="3" name="Content Placeholder 2">
            <a:extLst>
              <a:ext uri="{FF2B5EF4-FFF2-40B4-BE49-F238E27FC236}">
                <a16:creationId xmlns:a16="http://schemas.microsoft.com/office/drawing/2014/main" id="{CA87FB79-7B4F-BC9C-52D8-B2ECE80A50FD}"/>
              </a:ext>
            </a:extLst>
          </p:cNvPr>
          <p:cNvSpPr>
            <a:spLocks noGrp="1"/>
          </p:cNvSpPr>
          <p:nvPr>
            <p:ph idx="1"/>
          </p:nvPr>
        </p:nvSpPr>
        <p:spPr>
          <a:xfrm>
            <a:off x="609600" y="1597832"/>
            <a:ext cx="10972800" cy="4248472"/>
          </a:xfrm>
        </p:spPr>
        <p:txBody>
          <a:bodyPr/>
          <a:lstStyle/>
          <a:p>
            <a:endParaRPr lang="en-US" dirty="0">
              <a:solidFill>
                <a:schemeClr val="bg1"/>
              </a:solidFill>
            </a:endParaRPr>
          </a:p>
          <a:p>
            <a:endParaRPr lang="en-US" dirty="0">
              <a:solidFill>
                <a:schemeClr val="bg1"/>
              </a:solidFill>
            </a:endParaRPr>
          </a:p>
        </p:txBody>
      </p:sp>
      <p:sp>
        <p:nvSpPr>
          <p:cNvPr id="5" name="Content Placeholder 2">
            <a:extLst>
              <a:ext uri="{FF2B5EF4-FFF2-40B4-BE49-F238E27FC236}">
                <a16:creationId xmlns:a16="http://schemas.microsoft.com/office/drawing/2014/main" id="{F6E77F0E-9030-5D93-3144-4195A3210878}"/>
              </a:ext>
            </a:extLst>
          </p:cNvPr>
          <p:cNvSpPr txBox="1">
            <a:spLocks/>
          </p:cNvSpPr>
          <p:nvPr/>
        </p:nvSpPr>
        <p:spPr>
          <a:xfrm>
            <a:off x="448939" y="1304764"/>
            <a:ext cx="10972800" cy="4248472"/>
          </a:xfrm>
          <a:prstGeom prst="rect">
            <a:avLst/>
          </a:prstGeom>
        </p:spPr>
        <p:txBody>
          <a:bodyPr/>
          <a:lstStyle>
            <a:lvl1pPr marL="342900" indent="-342900" algn="l" rtl="0" eaLnBrk="0" fontAlgn="base" hangingPunct="0">
              <a:spcBef>
                <a:spcPct val="20000"/>
              </a:spcBef>
              <a:spcAft>
                <a:spcPct val="0"/>
              </a:spcAft>
              <a:buChar char="•"/>
              <a:defRPr sz="2400" baseline="0">
                <a:solidFill>
                  <a:schemeClr val="tx1"/>
                </a:solidFill>
                <a:latin typeface="Verdana"/>
                <a:ea typeface="ＭＳ Ｐゴシック" charset="0"/>
                <a:cs typeface="Verdana"/>
              </a:defRPr>
            </a:lvl1pPr>
            <a:lvl2pPr marL="742950" indent="-285750" algn="l" rtl="0" eaLnBrk="0" fontAlgn="base" hangingPunct="0">
              <a:spcBef>
                <a:spcPct val="20000"/>
              </a:spcBef>
              <a:spcAft>
                <a:spcPct val="0"/>
              </a:spcAft>
              <a:buChar char="–"/>
              <a:defRPr sz="2000" baseline="0">
                <a:solidFill>
                  <a:schemeClr val="tx1"/>
                </a:solidFill>
                <a:latin typeface="Verdana"/>
                <a:ea typeface="ＭＳ Ｐゴシック" charset="0"/>
                <a:cs typeface="Verdana"/>
              </a:defRPr>
            </a:lvl2pPr>
            <a:lvl3pPr marL="1143000" indent="-228600" algn="l" rtl="0" eaLnBrk="0" fontAlgn="base" hangingPunct="0">
              <a:spcBef>
                <a:spcPct val="20000"/>
              </a:spcBef>
              <a:spcAft>
                <a:spcPct val="0"/>
              </a:spcAft>
              <a:buChar char="•"/>
              <a:defRPr sz="2000" baseline="0">
                <a:solidFill>
                  <a:schemeClr val="tx1"/>
                </a:solidFill>
                <a:latin typeface="Verdana"/>
                <a:ea typeface="ＭＳ Ｐゴシック" charset="0"/>
                <a:cs typeface="Verdana"/>
              </a:defRPr>
            </a:lvl3pPr>
            <a:lvl4pPr marL="1600200" indent="-228600" algn="l" rtl="0" eaLnBrk="0" fontAlgn="base" hangingPunct="0">
              <a:spcBef>
                <a:spcPct val="20000"/>
              </a:spcBef>
              <a:spcAft>
                <a:spcPct val="0"/>
              </a:spcAft>
              <a:buChar char="–"/>
              <a:defRPr sz="2000">
                <a:solidFill>
                  <a:schemeClr val="tx1"/>
                </a:solidFill>
                <a:latin typeface="Verdana"/>
                <a:ea typeface="ＭＳ Ｐゴシック" charset="0"/>
                <a:cs typeface="Verdana"/>
              </a:defRPr>
            </a:lvl4pPr>
            <a:lvl5pPr marL="2057400" indent="-228600" algn="l" rtl="0" eaLnBrk="0" fontAlgn="base" hangingPunct="0">
              <a:spcBef>
                <a:spcPct val="20000"/>
              </a:spcBef>
              <a:spcAft>
                <a:spcPct val="0"/>
              </a:spcAft>
              <a:buChar char="»"/>
              <a:defRPr sz="2000">
                <a:solidFill>
                  <a:schemeClr val="tx1"/>
                </a:solidFill>
                <a:latin typeface="Verdana"/>
                <a:ea typeface="ＭＳ Ｐゴシック" charset="0"/>
                <a:cs typeface="Verdana"/>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000" kern="0" dirty="0">
                <a:solidFill>
                  <a:schemeClr val="bg1"/>
                </a:solidFill>
              </a:rPr>
              <a:t>OPV campaigns have been major drivers of the decline in child mortality over the last decades. This decline may be halted, and mortality might increase again, once OPV is phased out. </a:t>
            </a:r>
          </a:p>
          <a:p>
            <a:r>
              <a:rPr lang="en-US" sz="2000" kern="0" dirty="0" err="1">
                <a:solidFill>
                  <a:schemeClr val="bg1"/>
                </a:solidFill>
              </a:rPr>
              <a:t>nOPV</a:t>
            </a:r>
            <a:r>
              <a:rPr lang="en-US" sz="2000" kern="0" dirty="0">
                <a:solidFill>
                  <a:schemeClr val="bg1"/>
                </a:solidFill>
              </a:rPr>
              <a:t> may have similar non-specific effects. </a:t>
            </a:r>
          </a:p>
          <a:p>
            <a:r>
              <a:rPr lang="en-US" sz="2000" kern="0" dirty="0">
                <a:solidFill>
                  <a:schemeClr val="bg1"/>
                </a:solidFill>
              </a:rPr>
              <a:t>Proposed RCT: </a:t>
            </a:r>
            <a:r>
              <a:rPr lang="en-US" sz="2000" kern="0" dirty="0" err="1">
                <a:solidFill>
                  <a:schemeClr val="bg1"/>
                </a:solidFill>
              </a:rPr>
              <a:t>nOPV</a:t>
            </a:r>
            <a:r>
              <a:rPr lang="en-US" sz="2000" kern="0" dirty="0">
                <a:solidFill>
                  <a:schemeClr val="bg1"/>
                </a:solidFill>
              </a:rPr>
              <a:t> vs OPV vs placebo</a:t>
            </a:r>
          </a:p>
          <a:p>
            <a:r>
              <a:rPr lang="en-US" sz="2000" kern="0" dirty="0">
                <a:solidFill>
                  <a:schemeClr val="bg1"/>
                </a:solidFill>
              </a:rPr>
              <a:t>Expectations: both OPV and </a:t>
            </a:r>
            <a:r>
              <a:rPr lang="en-US" sz="2000" kern="0" dirty="0" err="1">
                <a:solidFill>
                  <a:schemeClr val="bg1"/>
                </a:solidFill>
              </a:rPr>
              <a:t>nOPV</a:t>
            </a:r>
            <a:r>
              <a:rPr lang="en-US" sz="2000" kern="0" dirty="0">
                <a:solidFill>
                  <a:schemeClr val="bg1"/>
                </a:solidFill>
              </a:rPr>
              <a:t> associated with ~15-20% reduction in all-cause mortality</a:t>
            </a:r>
          </a:p>
          <a:p>
            <a:endParaRPr lang="en-US" sz="2000" kern="0" dirty="0">
              <a:solidFill>
                <a:schemeClr val="bg1"/>
              </a:solidFill>
            </a:endParaRPr>
          </a:p>
          <a:p>
            <a:endParaRPr lang="en-US" kern="0" dirty="0">
              <a:solidFill>
                <a:schemeClr val="bg1"/>
              </a:solidFill>
            </a:endParaRPr>
          </a:p>
          <a:p>
            <a:endParaRPr lang="en-US" kern="0" dirty="0">
              <a:solidFill>
                <a:schemeClr val="bg1"/>
              </a:solidFill>
            </a:endParaRPr>
          </a:p>
        </p:txBody>
      </p:sp>
      <p:pic>
        <p:nvPicPr>
          <p:cNvPr id="4" name="Picture 3">
            <a:extLst>
              <a:ext uri="{FF2B5EF4-FFF2-40B4-BE49-F238E27FC236}">
                <a16:creationId xmlns:a16="http://schemas.microsoft.com/office/drawing/2014/main" id="{DCCA5D58-BD0C-C727-0A34-75A287415C9D}"/>
              </a:ext>
            </a:extLst>
          </p:cNvPr>
          <p:cNvPicPr>
            <a:picLocks noChangeAspect="1"/>
          </p:cNvPicPr>
          <p:nvPr/>
        </p:nvPicPr>
        <p:blipFill>
          <a:blip r:embed="rId2"/>
          <a:stretch>
            <a:fillRect/>
          </a:stretch>
        </p:blipFill>
        <p:spPr>
          <a:xfrm>
            <a:off x="6364514" y="3572469"/>
            <a:ext cx="5816600" cy="3271838"/>
          </a:xfrm>
          <a:prstGeom prst="rect">
            <a:avLst/>
          </a:prstGeom>
        </p:spPr>
      </p:pic>
    </p:spTree>
    <p:extLst>
      <p:ext uri="{BB962C8B-B14F-4D97-AF65-F5344CB8AC3E}">
        <p14:creationId xmlns:p14="http://schemas.microsoft.com/office/powerpoint/2010/main" val="2265743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242C7-7507-DADE-983D-AD1E211AB1A5}"/>
              </a:ext>
            </a:extLst>
          </p:cNvPr>
          <p:cNvSpPr>
            <a:spLocks noGrp="1"/>
          </p:cNvSpPr>
          <p:nvPr>
            <p:ph type="title"/>
          </p:nvPr>
        </p:nvSpPr>
        <p:spPr/>
        <p:txBody>
          <a:bodyPr/>
          <a:lstStyle/>
          <a:p>
            <a:r>
              <a:rPr lang="en-US" kern="0" dirty="0">
                <a:solidFill>
                  <a:schemeClr val="bg1"/>
                </a:solidFill>
              </a:rPr>
              <a:t>BCG against respiratory infections in the elderly</a:t>
            </a:r>
          </a:p>
        </p:txBody>
      </p:sp>
      <p:sp>
        <p:nvSpPr>
          <p:cNvPr id="3" name="Content Placeholder 2">
            <a:extLst>
              <a:ext uri="{FF2B5EF4-FFF2-40B4-BE49-F238E27FC236}">
                <a16:creationId xmlns:a16="http://schemas.microsoft.com/office/drawing/2014/main" id="{CA87FB79-7B4F-BC9C-52D8-B2ECE80A50FD}"/>
              </a:ext>
            </a:extLst>
          </p:cNvPr>
          <p:cNvSpPr>
            <a:spLocks noGrp="1"/>
          </p:cNvSpPr>
          <p:nvPr>
            <p:ph idx="1"/>
          </p:nvPr>
        </p:nvSpPr>
        <p:spPr>
          <a:xfrm>
            <a:off x="609600" y="1597832"/>
            <a:ext cx="10972800" cy="4248472"/>
          </a:xfrm>
        </p:spPr>
        <p:txBody>
          <a:bodyPr/>
          <a:lstStyle/>
          <a:p>
            <a:endParaRPr lang="en-US" dirty="0">
              <a:solidFill>
                <a:schemeClr val="bg1"/>
              </a:solidFill>
            </a:endParaRPr>
          </a:p>
          <a:p>
            <a:endParaRPr lang="en-US" dirty="0">
              <a:solidFill>
                <a:schemeClr val="bg1"/>
              </a:solidFill>
            </a:endParaRPr>
          </a:p>
        </p:txBody>
      </p:sp>
      <p:sp>
        <p:nvSpPr>
          <p:cNvPr id="5" name="Content Placeholder 2">
            <a:extLst>
              <a:ext uri="{FF2B5EF4-FFF2-40B4-BE49-F238E27FC236}">
                <a16:creationId xmlns:a16="http://schemas.microsoft.com/office/drawing/2014/main" id="{F6E77F0E-9030-5D93-3144-4195A3210878}"/>
              </a:ext>
            </a:extLst>
          </p:cNvPr>
          <p:cNvSpPr txBox="1">
            <a:spLocks/>
          </p:cNvSpPr>
          <p:nvPr/>
        </p:nvSpPr>
        <p:spPr>
          <a:xfrm>
            <a:off x="350967" y="1205947"/>
            <a:ext cx="10972800" cy="4248472"/>
          </a:xfrm>
          <a:prstGeom prst="rect">
            <a:avLst/>
          </a:prstGeom>
        </p:spPr>
        <p:txBody>
          <a:bodyPr/>
          <a:lstStyle>
            <a:lvl1pPr marL="342900" indent="-342900" algn="l" rtl="0" eaLnBrk="0" fontAlgn="base" hangingPunct="0">
              <a:spcBef>
                <a:spcPct val="20000"/>
              </a:spcBef>
              <a:spcAft>
                <a:spcPct val="0"/>
              </a:spcAft>
              <a:buChar char="•"/>
              <a:defRPr sz="2400" baseline="0">
                <a:solidFill>
                  <a:schemeClr val="tx1"/>
                </a:solidFill>
                <a:latin typeface="Verdana"/>
                <a:ea typeface="ＭＳ Ｐゴシック" charset="0"/>
                <a:cs typeface="Verdana"/>
              </a:defRPr>
            </a:lvl1pPr>
            <a:lvl2pPr marL="742950" indent="-285750" algn="l" rtl="0" eaLnBrk="0" fontAlgn="base" hangingPunct="0">
              <a:spcBef>
                <a:spcPct val="20000"/>
              </a:spcBef>
              <a:spcAft>
                <a:spcPct val="0"/>
              </a:spcAft>
              <a:buChar char="–"/>
              <a:defRPr sz="2000" baseline="0">
                <a:solidFill>
                  <a:schemeClr val="tx1"/>
                </a:solidFill>
                <a:latin typeface="Verdana"/>
                <a:ea typeface="ＭＳ Ｐゴシック" charset="0"/>
                <a:cs typeface="Verdana"/>
              </a:defRPr>
            </a:lvl2pPr>
            <a:lvl3pPr marL="1143000" indent="-228600" algn="l" rtl="0" eaLnBrk="0" fontAlgn="base" hangingPunct="0">
              <a:spcBef>
                <a:spcPct val="20000"/>
              </a:spcBef>
              <a:spcAft>
                <a:spcPct val="0"/>
              </a:spcAft>
              <a:buChar char="•"/>
              <a:defRPr sz="2000" baseline="0">
                <a:solidFill>
                  <a:schemeClr val="tx1"/>
                </a:solidFill>
                <a:latin typeface="Verdana"/>
                <a:ea typeface="ＭＳ Ｐゴシック" charset="0"/>
                <a:cs typeface="Verdana"/>
              </a:defRPr>
            </a:lvl3pPr>
            <a:lvl4pPr marL="1600200" indent="-228600" algn="l" rtl="0" eaLnBrk="0" fontAlgn="base" hangingPunct="0">
              <a:spcBef>
                <a:spcPct val="20000"/>
              </a:spcBef>
              <a:spcAft>
                <a:spcPct val="0"/>
              </a:spcAft>
              <a:buChar char="–"/>
              <a:defRPr sz="2000">
                <a:solidFill>
                  <a:schemeClr val="tx1"/>
                </a:solidFill>
                <a:latin typeface="Verdana"/>
                <a:ea typeface="ＭＳ Ｐゴシック" charset="0"/>
                <a:cs typeface="Verdana"/>
              </a:defRPr>
            </a:lvl4pPr>
            <a:lvl5pPr marL="2057400" indent="-228600" algn="l" rtl="0" eaLnBrk="0" fontAlgn="base" hangingPunct="0">
              <a:spcBef>
                <a:spcPct val="20000"/>
              </a:spcBef>
              <a:spcAft>
                <a:spcPct val="0"/>
              </a:spcAft>
              <a:buChar char="»"/>
              <a:defRPr sz="2000">
                <a:solidFill>
                  <a:schemeClr val="tx1"/>
                </a:solidFill>
                <a:latin typeface="Verdana"/>
                <a:ea typeface="ＭＳ Ｐゴシック" charset="0"/>
                <a:cs typeface="Verdana"/>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000" kern="0" dirty="0">
                <a:solidFill>
                  <a:schemeClr val="bg1"/>
                </a:solidFill>
              </a:rPr>
              <a:t>A booster shot of BCG consistently associated with lower risk of respiratory infections, including COVID-19, in the elderly in small RCTs from Greece, US and India, Indonesia and Japan. </a:t>
            </a:r>
          </a:p>
          <a:p>
            <a:endParaRPr lang="en-US" kern="0" dirty="0">
              <a:solidFill>
                <a:schemeClr val="bg1"/>
              </a:solidFill>
            </a:endParaRPr>
          </a:p>
        </p:txBody>
      </p:sp>
      <p:pic>
        <p:nvPicPr>
          <p:cNvPr id="7" name="Picture 6" descr="Diagram, text&#10;&#10;Description automatically generated">
            <a:extLst>
              <a:ext uri="{FF2B5EF4-FFF2-40B4-BE49-F238E27FC236}">
                <a16:creationId xmlns:a16="http://schemas.microsoft.com/office/drawing/2014/main" id="{7826F48B-6E07-4065-ABA7-96CC955C08C3}"/>
              </a:ext>
            </a:extLst>
          </p:cNvPr>
          <p:cNvPicPr>
            <a:picLocks noChangeAspect="1"/>
          </p:cNvPicPr>
          <p:nvPr/>
        </p:nvPicPr>
        <p:blipFill rotWithShape="1">
          <a:blip r:embed="rId2">
            <a:extLst>
              <a:ext uri="{28A0092B-C50C-407E-A947-70E740481C1C}">
                <a14:useLocalDpi xmlns:a14="http://schemas.microsoft.com/office/drawing/2010/main" val="0"/>
              </a:ext>
            </a:extLst>
          </a:blip>
          <a:srcRect b="38108"/>
          <a:stretch/>
        </p:blipFill>
        <p:spPr>
          <a:xfrm>
            <a:off x="2061516" y="2413678"/>
            <a:ext cx="6864379" cy="4248472"/>
          </a:xfrm>
          <a:prstGeom prst="rect">
            <a:avLst/>
          </a:prstGeom>
        </p:spPr>
      </p:pic>
    </p:spTree>
    <p:extLst>
      <p:ext uri="{BB962C8B-B14F-4D97-AF65-F5344CB8AC3E}">
        <p14:creationId xmlns:p14="http://schemas.microsoft.com/office/powerpoint/2010/main" val="130193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242C7-7507-DADE-983D-AD1E211AB1A5}"/>
              </a:ext>
            </a:extLst>
          </p:cNvPr>
          <p:cNvSpPr>
            <a:spLocks noGrp="1"/>
          </p:cNvSpPr>
          <p:nvPr>
            <p:ph type="title"/>
          </p:nvPr>
        </p:nvSpPr>
        <p:spPr/>
        <p:txBody>
          <a:bodyPr/>
          <a:lstStyle/>
          <a:p>
            <a:r>
              <a:rPr lang="en-US" kern="0" dirty="0">
                <a:solidFill>
                  <a:schemeClr val="bg1"/>
                </a:solidFill>
              </a:rPr>
              <a:t>BCG against respiratory infections in the elderly</a:t>
            </a:r>
          </a:p>
        </p:txBody>
      </p:sp>
      <p:sp>
        <p:nvSpPr>
          <p:cNvPr id="3" name="Content Placeholder 2">
            <a:extLst>
              <a:ext uri="{FF2B5EF4-FFF2-40B4-BE49-F238E27FC236}">
                <a16:creationId xmlns:a16="http://schemas.microsoft.com/office/drawing/2014/main" id="{CA87FB79-7B4F-BC9C-52D8-B2ECE80A50FD}"/>
              </a:ext>
            </a:extLst>
          </p:cNvPr>
          <p:cNvSpPr>
            <a:spLocks noGrp="1"/>
          </p:cNvSpPr>
          <p:nvPr>
            <p:ph idx="1"/>
          </p:nvPr>
        </p:nvSpPr>
        <p:spPr>
          <a:xfrm>
            <a:off x="609600" y="1597832"/>
            <a:ext cx="10972800" cy="4248472"/>
          </a:xfrm>
        </p:spPr>
        <p:txBody>
          <a:bodyPr/>
          <a:lstStyle/>
          <a:p>
            <a:endParaRPr lang="en-US" dirty="0">
              <a:solidFill>
                <a:schemeClr val="bg1"/>
              </a:solidFill>
            </a:endParaRPr>
          </a:p>
          <a:p>
            <a:endParaRPr lang="en-US" dirty="0">
              <a:solidFill>
                <a:schemeClr val="bg1"/>
              </a:solidFill>
            </a:endParaRPr>
          </a:p>
        </p:txBody>
      </p:sp>
      <p:sp>
        <p:nvSpPr>
          <p:cNvPr id="5" name="Content Placeholder 2">
            <a:extLst>
              <a:ext uri="{FF2B5EF4-FFF2-40B4-BE49-F238E27FC236}">
                <a16:creationId xmlns:a16="http://schemas.microsoft.com/office/drawing/2014/main" id="{F6E77F0E-9030-5D93-3144-4195A3210878}"/>
              </a:ext>
            </a:extLst>
          </p:cNvPr>
          <p:cNvSpPr txBox="1">
            <a:spLocks/>
          </p:cNvSpPr>
          <p:nvPr/>
        </p:nvSpPr>
        <p:spPr>
          <a:xfrm>
            <a:off x="350967" y="1205947"/>
            <a:ext cx="10972800" cy="4248472"/>
          </a:xfrm>
          <a:prstGeom prst="rect">
            <a:avLst/>
          </a:prstGeom>
        </p:spPr>
        <p:txBody>
          <a:bodyPr/>
          <a:lstStyle>
            <a:lvl1pPr marL="342900" indent="-342900" algn="l" rtl="0" eaLnBrk="0" fontAlgn="base" hangingPunct="0">
              <a:spcBef>
                <a:spcPct val="20000"/>
              </a:spcBef>
              <a:spcAft>
                <a:spcPct val="0"/>
              </a:spcAft>
              <a:buChar char="•"/>
              <a:defRPr sz="2400" baseline="0">
                <a:solidFill>
                  <a:schemeClr val="tx1"/>
                </a:solidFill>
                <a:latin typeface="Verdana"/>
                <a:ea typeface="ＭＳ Ｐゴシック" charset="0"/>
                <a:cs typeface="Verdana"/>
              </a:defRPr>
            </a:lvl1pPr>
            <a:lvl2pPr marL="742950" indent="-285750" algn="l" rtl="0" eaLnBrk="0" fontAlgn="base" hangingPunct="0">
              <a:spcBef>
                <a:spcPct val="20000"/>
              </a:spcBef>
              <a:spcAft>
                <a:spcPct val="0"/>
              </a:spcAft>
              <a:buChar char="–"/>
              <a:defRPr sz="2000" baseline="0">
                <a:solidFill>
                  <a:schemeClr val="tx1"/>
                </a:solidFill>
                <a:latin typeface="Verdana"/>
                <a:ea typeface="ＭＳ Ｐゴシック" charset="0"/>
                <a:cs typeface="Verdana"/>
              </a:defRPr>
            </a:lvl2pPr>
            <a:lvl3pPr marL="1143000" indent="-228600" algn="l" rtl="0" eaLnBrk="0" fontAlgn="base" hangingPunct="0">
              <a:spcBef>
                <a:spcPct val="20000"/>
              </a:spcBef>
              <a:spcAft>
                <a:spcPct val="0"/>
              </a:spcAft>
              <a:buChar char="•"/>
              <a:defRPr sz="2000" baseline="0">
                <a:solidFill>
                  <a:schemeClr val="tx1"/>
                </a:solidFill>
                <a:latin typeface="Verdana"/>
                <a:ea typeface="ＭＳ Ｐゴシック" charset="0"/>
                <a:cs typeface="Verdana"/>
              </a:defRPr>
            </a:lvl3pPr>
            <a:lvl4pPr marL="1600200" indent="-228600" algn="l" rtl="0" eaLnBrk="0" fontAlgn="base" hangingPunct="0">
              <a:spcBef>
                <a:spcPct val="20000"/>
              </a:spcBef>
              <a:spcAft>
                <a:spcPct val="0"/>
              </a:spcAft>
              <a:buChar char="–"/>
              <a:defRPr sz="2000">
                <a:solidFill>
                  <a:schemeClr val="tx1"/>
                </a:solidFill>
                <a:latin typeface="Verdana"/>
                <a:ea typeface="ＭＳ Ｐゴシック" charset="0"/>
                <a:cs typeface="Verdana"/>
              </a:defRPr>
            </a:lvl4pPr>
            <a:lvl5pPr marL="2057400" indent="-228600" algn="l" rtl="0" eaLnBrk="0" fontAlgn="base" hangingPunct="0">
              <a:spcBef>
                <a:spcPct val="20000"/>
              </a:spcBef>
              <a:spcAft>
                <a:spcPct val="0"/>
              </a:spcAft>
              <a:buChar char="»"/>
              <a:defRPr sz="2000">
                <a:solidFill>
                  <a:schemeClr val="tx1"/>
                </a:solidFill>
                <a:latin typeface="Verdana"/>
                <a:ea typeface="ＭＳ Ｐゴシック" charset="0"/>
                <a:cs typeface="Verdana"/>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000" kern="0" dirty="0">
                <a:solidFill>
                  <a:schemeClr val="bg1"/>
                </a:solidFill>
              </a:rPr>
              <a:t>A booster shot of BCG consistently associated with lower risk of respiratory infections, including COVID-19, in the elderly in small RCTs from Greece, US and India, Indonesia and Japan. </a:t>
            </a:r>
          </a:p>
          <a:p>
            <a:r>
              <a:rPr lang="en-US" sz="2000" kern="0" dirty="0">
                <a:solidFill>
                  <a:schemeClr val="bg1"/>
                </a:solidFill>
              </a:rPr>
              <a:t>Proposed RCT: Large-scale multicenter trial to confirm the findings from smaller RCTs</a:t>
            </a:r>
          </a:p>
          <a:p>
            <a:r>
              <a:rPr lang="en-US" sz="2000" kern="0" dirty="0">
                <a:solidFill>
                  <a:schemeClr val="bg1"/>
                </a:solidFill>
              </a:rPr>
              <a:t>Expectations: BCG associated with at least 25% reduction in risk of respiratory infections</a:t>
            </a:r>
            <a:endParaRPr lang="en-US" kern="0" dirty="0">
              <a:solidFill>
                <a:schemeClr val="bg1"/>
              </a:solidFill>
            </a:endParaRPr>
          </a:p>
          <a:p>
            <a:endParaRPr lang="en-US" kern="0" dirty="0">
              <a:solidFill>
                <a:schemeClr val="bg1"/>
              </a:solidFill>
            </a:endParaRPr>
          </a:p>
        </p:txBody>
      </p:sp>
      <p:pic>
        <p:nvPicPr>
          <p:cNvPr id="7" name="Picture 6" descr="Diagram, text&#10;&#10;Description automatically generated">
            <a:extLst>
              <a:ext uri="{FF2B5EF4-FFF2-40B4-BE49-F238E27FC236}">
                <a16:creationId xmlns:a16="http://schemas.microsoft.com/office/drawing/2014/main" id="{7826F48B-6E07-4065-ABA7-96CC955C08C3}"/>
              </a:ext>
            </a:extLst>
          </p:cNvPr>
          <p:cNvPicPr>
            <a:picLocks noChangeAspect="1"/>
          </p:cNvPicPr>
          <p:nvPr/>
        </p:nvPicPr>
        <p:blipFill rotWithShape="1">
          <a:blip r:embed="rId2">
            <a:extLst>
              <a:ext uri="{28A0092B-C50C-407E-A947-70E740481C1C}">
                <a14:useLocalDpi xmlns:a14="http://schemas.microsoft.com/office/drawing/2010/main" val="0"/>
              </a:ext>
            </a:extLst>
          </a:blip>
          <a:srcRect b="38108"/>
          <a:stretch/>
        </p:blipFill>
        <p:spPr>
          <a:xfrm>
            <a:off x="6492004" y="3330183"/>
            <a:ext cx="5699996" cy="3527817"/>
          </a:xfrm>
          <a:prstGeom prst="rect">
            <a:avLst/>
          </a:prstGeom>
        </p:spPr>
      </p:pic>
    </p:spTree>
    <p:extLst>
      <p:ext uri="{BB962C8B-B14F-4D97-AF65-F5344CB8AC3E}">
        <p14:creationId xmlns:p14="http://schemas.microsoft.com/office/powerpoint/2010/main" val="1138260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2664" y="148187"/>
            <a:ext cx="11864897" cy="706091"/>
          </a:xfrm>
        </p:spPr>
        <p:txBody>
          <a:bodyPr/>
          <a:lstStyle/>
          <a:p>
            <a:r>
              <a:rPr lang="en-US" kern="0" dirty="0">
                <a:solidFill>
                  <a:schemeClr val="bg1"/>
                </a:solidFill>
              </a:rPr>
              <a:t>Live vaccines as bridge-gap-vaccines during pandemics</a:t>
            </a:r>
          </a:p>
        </p:txBody>
      </p:sp>
      <p:pic>
        <p:nvPicPr>
          <p:cNvPr id="5" name="Picture 4">
            <a:extLst>
              <a:ext uri="{FF2B5EF4-FFF2-40B4-BE49-F238E27FC236}">
                <a16:creationId xmlns:a16="http://schemas.microsoft.com/office/drawing/2014/main" id="{1DF87D4F-230E-5CE6-E276-D60E0C01B81A}"/>
              </a:ext>
            </a:extLst>
          </p:cNvPr>
          <p:cNvPicPr>
            <a:picLocks noChangeAspect="1"/>
          </p:cNvPicPr>
          <p:nvPr/>
        </p:nvPicPr>
        <p:blipFill>
          <a:blip r:embed="rId2"/>
          <a:stretch>
            <a:fillRect/>
          </a:stretch>
        </p:blipFill>
        <p:spPr>
          <a:xfrm>
            <a:off x="20841628" y="23659262"/>
            <a:ext cx="8541625" cy="4050839"/>
          </a:xfrm>
          <a:prstGeom prst="rect">
            <a:avLst/>
          </a:prstGeom>
        </p:spPr>
      </p:pic>
      <p:sp>
        <p:nvSpPr>
          <p:cNvPr id="4" name="TextBox 3">
            <a:extLst>
              <a:ext uri="{FF2B5EF4-FFF2-40B4-BE49-F238E27FC236}">
                <a16:creationId xmlns:a16="http://schemas.microsoft.com/office/drawing/2014/main" id="{E9D5C19A-AE4A-1FEB-59E4-20E755693A32}"/>
              </a:ext>
            </a:extLst>
          </p:cNvPr>
          <p:cNvSpPr txBox="1"/>
          <p:nvPr/>
        </p:nvSpPr>
        <p:spPr>
          <a:xfrm>
            <a:off x="8207538" y="1539843"/>
            <a:ext cx="3532611" cy="4708981"/>
          </a:xfrm>
          <a:prstGeom prst="rect">
            <a:avLst/>
          </a:prstGeom>
          <a:noFill/>
        </p:spPr>
        <p:txBody>
          <a:bodyPr wrap="square" rtlCol="0">
            <a:spAutoFit/>
          </a:bodyPr>
          <a:lstStyle/>
          <a:p>
            <a:r>
              <a:rPr lang="da-DK" sz="2000" dirty="0">
                <a:solidFill>
                  <a:schemeClr val="bg1"/>
                </a:solidFill>
              </a:rPr>
              <a:t>BCG </a:t>
            </a:r>
            <a:r>
              <a:rPr lang="da-DK" sz="2000" dirty="0" err="1">
                <a:solidFill>
                  <a:schemeClr val="bg1"/>
                </a:solidFill>
              </a:rPr>
              <a:t>associated</a:t>
            </a:r>
            <a:r>
              <a:rPr lang="da-DK" sz="2000" dirty="0">
                <a:solidFill>
                  <a:schemeClr val="bg1"/>
                </a:solidFill>
              </a:rPr>
              <a:t> with </a:t>
            </a:r>
            <a:r>
              <a:rPr lang="da-DK" sz="2000" dirty="0" err="1">
                <a:solidFill>
                  <a:schemeClr val="bg1"/>
                </a:solidFill>
              </a:rPr>
              <a:t>reduced</a:t>
            </a:r>
            <a:r>
              <a:rPr lang="da-DK" sz="2000" dirty="0">
                <a:solidFill>
                  <a:schemeClr val="bg1"/>
                </a:solidFill>
              </a:rPr>
              <a:t> </a:t>
            </a:r>
            <a:r>
              <a:rPr lang="da-DK" sz="2000" dirty="0" err="1">
                <a:solidFill>
                  <a:schemeClr val="bg1"/>
                </a:solidFill>
              </a:rPr>
              <a:t>risk</a:t>
            </a:r>
            <a:r>
              <a:rPr lang="da-DK" sz="2000" dirty="0">
                <a:solidFill>
                  <a:schemeClr val="bg1"/>
                </a:solidFill>
              </a:rPr>
              <a:t> of COVID-19 </a:t>
            </a:r>
            <a:r>
              <a:rPr lang="da-DK" sz="2000" dirty="0" err="1">
                <a:solidFill>
                  <a:schemeClr val="bg1"/>
                </a:solidFill>
              </a:rPr>
              <a:t>after</a:t>
            </a:r>
            <a:r>
              <a:rPr lang="da-DK" sz="2000" dirty="0">
                <a:solidFill>
                  <a:schemeClr val="bg1"/>
                </a:solidFill>
              </a:rPr>
              <a:t> </a:t>
            </a:r>
            <a:r>
              <a:rPr lang="da-DK" sz="2000" dirty="0" err="1">
                <a:solidFill>
                  <a:schemeClr val="bg1"/>
                </a:solidFill>
              </a:rPr>
              <a:t>several</a:t>
            </a:r>
            <a:r>
              <a:rPr lang="da-DK" sz="2000" dirty="0">
                <a:solidFill>
                  <a:schemeClr val="bg1"/>
                </a:solidFill>
              </a:rPr>
              <a:t> </a:t>
            </a:r>
            <a:r>
              <a:rPr lang="da-DK" sz="2000" dirty="0" err="1">
                <a:solidFill>
                  <a:schemeClr val="bg1"/>
                </a:solidFill>
              </a:rPr>
              <a:t>doses</a:t>
            </a:r>
            <a:r>
              <a:rPr lang="da-DK" sz="2000" dirty="0">
                <a:solidFill>
                  <a:schemeClr val="bg1"/>
                </a:solidFill>
              </a:rPr>
              <a:t> in </a:t>
            </a:r>
            <a:r>
              <a:rPr lang="da-DK" sz="2000" dirty="0" err="1">
                <a:solidFill>
                  <a:schemeClr val="bg1"/>
                </a:solidFill>
              </a:rPr>
              <a:t>highly</a:t>
            </a:r>
            <a:r>
              <a:rPr lang="da-DK" sz="2000" dirty="0">
                <a:solidFill>
                  <a:schemeClr val="bg1"/>
                </a:solidFill>
              </a:rPr>
              <a:t> vulnerable </a:t>
            </a:r>
            <a:r>
              <a:rPr lang="da-DK" sz="2000" dirty="0" err="1">
                <a:solidFill>
                  <a:schemeClr val="bg1"/>
                </a:solidFill>
              </a:rPr>
              <a:t>groups</a:t>
            </a:r>
            <a:r>
              <a:rPr lang="da-DK" sz="2000" dirty="0">
                <a:solidFill>
                  <a:schemeClr val="bg1"/>
                </a:solidFill>
              </a:rPr>
              <a:t> – and </a:t>
            </a:r>
            <a:r>
              <a:rPr lang="da-DK" sz="2000" dirty="0" err="1">
                <a:solidFill>
                  <a:schemeClr val="bg1"/>
                </a:solidFill>
              </a:rPr>
              <a:t>reduced</a:t>
            </a:r>
            <a:r>
              <a:rPr lang="da-DK" sz="2000" dirty="0">
                <a:solidFill>
                  <a:schemeClr val="bg1"/>
                </a:solidFill>
              </a:rPr>
              <a:t> all-cause </a:t>
            </a:r>
            <a:r>
              <a:rPr lang="da-DK" sz="2000" dirty="0" err="1">
                <a:solidFill>
                  <a:schemeClr val="bg1"/>
                </a:solidFill>
              </a:rPr>
              <a:t>mortality</a:t>
            </a:r>
            <a:r>
              <a:rPr lang="da-DK" sz="2000" dirty="0">
                <a:solidFill>
                  <a:schemeClr val="bg1"/>
                </a:solidFill>
              </a:rPr>
              <a:t> </a:t>
            </a:r>
            <a:r>
              <a:rPr lang="da-DK" sz="2000" dirty="0" err="1">
                <a:solidFill>
                  <a:schemeClr val="bg1"/>
                </a:solidFill>
              </a:rPr>
              <a:t>across</a:t>
            </a:r>
            <a:r>
              <a:rPr lang="da-DK" sz="2000" dirty="0">
                <a:solidFill>
                  <a:schemeClr val="bg1"/>
                </a:solidFill>
              </a:rPr>
              <a:t> </a:t>
            </a:r>
            <a:r>
              <a:rPr lang="da-DK" sz="2000" dirty="0" err="1">
                <a:solidFill>
                  <a:schemeClr val="bg1"/>
                </a:solidFill>
              </a:rPr>
              <a:t>trials</a:t>
            </a:r>
            <a:r>
              <a:rPr lang="da-DK" sz="2000" dirty="0">
                <a:solidFill>
                  <a:schemeClr val="bg1"/>
                </a:solidFill>
              </a:rPr>
              <a:t>.</a:t>
            </a:r>
          </a:p>
          <a:p>
            <a:endParaRPr lang="da-DK" sz="2000" dirty="0">
              <a:solidFill>
                <a:schemeClr val="bg1"/>
              </a:solidFill>
            </a:endParaRPr>
          </a:p>
          <a:p>
            <a:r>
              <a:rPr lang="da-DK" sz="2000" dirty="0">
                <a:solidFill>
                  <a:schemeClr val="bg1"/>
                </a:solidFill>
              </a:rPr>
              <a:t>Interpretation: </a:t>
            </a:r>
            <a:r>
              <a:rPr lang="da-DK" sz="2000" dirty="0" err="1">
                <a:solidFill>
                  <a:schemeClr val="bg1"/>
                </a:solidFill>
              </a:rPr>
              <a:t>Effect</a:t>
            </a:r>
            <a:r>
              <a:rPr lang="da-DK" sz="2000" dirty="0">
                <a:solidFill>
                  <a:schemeClr val="bg1"/>
                </a:solidFill>
              </a:rPr>
              <a:t> on </a:t>
            </a:r>
            <a:r>
              <a:rPr lang="da-DK" sz="2000" dirty="0" err="1">
                <a:solidFill>
                  <a:schemeClr val="bg1"/>
                </a:solidFill>
              </a:rPr>
              <a:t>severity</a:t>
            </a:r>
            <a:r>
              <a:rPr lang="da-DK" sz="2000" dirty="0">
                <a:solidFill>
                  <a:schemeClr val="bg1"/>
                </a:solidFill>
              </a:rPr>
              <a:t> </a:t>
            </a:r>
            <a:r>
              <a:rPr lang="da-DK" sz="2000" dirty="0" err="1">
                <a:solidFill>
                  <a:schemeClr val="bg1"/>
                </a:solidFill>
              </a:rPr>
              <a:t>rather</a:t>
            </a:r>
            <a:r>
              <a:rPr lang="da-DK" sz="2000" dirty="0">
                <a:solidFill>
                  <a:schemeClr val="bg1"/>
                </a:solidFill>
              </a:rPr>
              <a:t> </a:t>
            </a:r>
            <a:r>
              <a:rPr lang="da-DK" sz="2000" dirty="0" err="1">
                <a:solidFill>
                  <a:schemeClr val="bg1"/>
                </a:solidFill>
              </a:rPr>
              <a:t>than</a:t>
            </a:r>
            <a:r>
              <a:rPr lang="da-DK" sz="2000" dirty="0">
                <a:solidFill>
                  <a:schemeClr val="bg1"/>
                </a:solidFill>
              </a:rPr>
              <a:t> </a:t>
            </a:r>
            <a:r>
              <a:rPr lang="da-DK" sz="2000" dirty="0" err="1">
                <a:solidFill>
                  <a:schemeClr val="bg1"/>
                </a:solidFill>
              </a:rPr>
              <a:t>incidence</a:t>
            </a:r>
            <a:r>
              <a:rPr lang="da-DK" sz="2000" dirty="0">
                <a:solidFill>
                  <a:schemeClr val="bg1"/>
                </a:solidFill>
              </a:rPr>
              <a:t> (and </a:t>
            </a:r>
            <a:r>
              <a:rPr lang="da-DK" sz="2000" dirty="0" err="1">
                <a:solidFill>
                  <a:schemeClr val="bg1"/>
                </a:solidFill>
              </a:rPr>
              <a:t>maybe</a:t>
            </a:r>
            <a:r>
              <a:rPr lang="da-DK" sz="2000" dirty="0">
                <a:solidFill>
                  <a:schemeClr val="bg1"/>
                </a:solidFill>
              </a:rPr>
              <a:t> COVID-19 </a:t>
            </a:r>
            <a:r>
              <a:rPr lang="da-DK" sz="2000" dirty="0" err="1">
                <a:solidFill>
                  <a:schemeClr val="bg1"/>
                </a:solidFill>
              </a:rPr>
              <a:t>was</a:t>
            </a:r>
            <a:r>
              <a:rPr lang="da-DK" sz="2000" dirty="0">
                <a:solidFill>
                  <a:schemeClr val="bg1"/>
                </a:solidFill>
              </a:rPr>
              <a:t> not the ”right” </a:t>
            </a:r>
            <a:r>
              <a:rPr lang="da-DK" sz="2000" dirty="0" err="1">
                <a:solidFill>
                  <a:schemeClr val="bg1"/>
                </a:solidFill>
              </a:rPr>
              <a:t>pathogen</a:t>
            </a:r>
            <a:r>
              <a:rPr lang="da-DK" sz="2000" dirty="0">
                <a:solidFill>
                  <a:schemeClr val="bg1"/>
                </a:solidFill>
              </a:rPr>
              <a:t>).</a:t>
            </a:r>
          </a:p>
          <a:p>
            <a:endParaRPr lang="da-DK" sz="2000" dirty="0">
              <a:solidFill>
                <a:schemeClr val="bg1"/>
              </a:solidFill>
            </a:endParaRPr>
          </a:p>
          <a:p>
            <a:r>
              <a:rPr lang="da-DK" sz="2000" dirty="0" err="1">
                <a:solidFill>
                  <a:schemeClr val="bg1"/>
                </a:solidFill>
              </a:rPr>
              <a:t>Some</a:t>
            </a:r>
            <a:r>
              <a:rPr lang="da-DK" sz="2000" dirty="0">
                <a:solidFill>
                  <a:schemeClr val="bg1"/>
                </a:solidFill>
              </a:rPr>
              <a:t> suggestions </a:t>
            </a:r>
            <a:r>
              <a:rPr lang="da-DK" sz="2000" dirty="0" err="1">
                <a:solidFill>
                  <a:schemeClr val="bg1"/>
                </a:solidFill>
              </a:rPr>
              <a:t>that</a:t>
            </a:r>
            <a:r>
              <a:rPr lang="da-DK" sz="2000" dirty="0">
                <a:solidFill>
                  <a:schemeClr val="bg1"/>
                </a:solidFill>
              </a:rPr>
              <a:t> </a:t>
            </a:r>
            <a:r>
              <a:rPr lang="da-DK" sz="2000" dirty="0" err="1">
                <a:solidFill>
                  <a:schemeClr val="bg1"/>
                </a:solidFill>
              </a:rPr>
              <a:t>there</a:t>
            </a:r>
            <a:r>
              <a:rPr lang="da-DK" sz="2000" dirty="0">
                <a:solidFill>
                  <a:schemeClr val="bg1"/>
                </a:solidFill>
              </a:rPr>
              <a:t> </a:t>
            </a:r>
            <a:r>
              <a:rPr lang="da-DK" sz="2000" dirty="0" err="1">
                <a:solidFill>
                  <a:schemeClr val="bg1"/>
                </a:solidFill>
              </a:rPr>
              <a:t>would</a:t>
            </a:r>
            <a:r>
              <a:rPr lang="da-DK" sz="2000" dirty="0">
                <a:solidFill>
                  <a:schemeClr val="bg1"/>
                </a:solidFill>
              </a:rPr>
              <a:t> be </a:t>
            </a:r>
            <a:r>
              <a:rPr lang="da-DK" sz="2000" dirty="0" err="1">
                <a:solidFill>
                  <a:schemeClr val="bg1"/>
                </a:solidFill>
              </a:rPr>
              <a:t>stronger</a:t>
            </a:r>
            <a:r>
              <a:rPr lang="da-DK" sz="2000" dirty="0">
                <a:solidFill>
                  <a:schemeClr val="bg1"/>
                </a:solidFill>
              </a:rPr>
              <a:t> </a:t>
            </a:r>
            <a:r>
              <a:rPr lang="da-DK" sz="2000" dirty="0" err="1">
                <a:solidFill>
                  <a:schemeClr val="bg1"/>
                </a:solidFill>
              </a:rPr>
              <a:t>effect</a:t>
            </a:r>
            <a:r>
              <a:rPr lang="da-DK" sz="2000" dirty="0">
                <a:solidFill>
                  <a:schemeClr val="bg1"/>
                </a:solidFill>
              </a:rPr>
              <a:t> </a:t>
            </a:r>
            <a:r>
              <a:rPr lang="da-DK" sz="2000" dirty="0" err="1">
                <a:solidFill>
                  <a:schemeClr val="bg1"/>
                </a:solidFill>
              </a:rPr>
              <a:t>against</a:t>
            </a:r>
            <a:r>
              <a:rPr lang="da-DK" sz="2000" dirty="0">
                <a:solidFill>
                  <a:schemeClr val="bg1"/>
                </a:solidFill>
              </a:rPr>
              <a:t> influenza.</a:t>
            </a:r>
          </a:p>
        </p:txBody>
      </p:sp>
      <p:pic>
        <p:nvPicPr>
          <p:cNvPr id="7" name="Picture 6">
            <a:extLst>
              <a:ext uri="{FF2B5EF4-FFF2-40B4-BE49-F238E27FC236}">
                <a16:creationId xmlns:a16="http://schemas.microsoft.com/office/drawing/2014/main" id="{BEFE158A-BD05-D6CA-3064-B4BD3BFFB5D9}"/>
              </a:ext>
            </a:extLst>
          </p:cNvPr>
          <p:cNvPicPr>
            <a:picLocks noChangeAspect="1"/>
          </p:cNvPicPr>
          <p:nvPr/>
        </p:nvPicPr>
        <p:blipFill>
          <a:blip r:embed="rId3"/>
          <a:stretch>
            <a:fillRect/>
          </a:stretch>
        </p:blipFill>
        <p:spPr>
          <a:xfrm>
            <a:off x="750221" y="2762335"/>
            <a:ext cx="7249135" cy="3792030"/>
          </a:xfrm>
          <a:prstGeom prst="rect">
            <a:avLst/>
          </a:prstGeom>
        </p:spPr>
      </p:pic>
      <p:pic>
        <p:nvPicPr>
          <p:cNvPr id="8" name="Picture 7">
            <a:extLst>
              <a:ext uri="{FF2B5EF4-FFF2-40B4-BE49-F238E27FC236}">
                <a16:creationId xmlns:a16="http://schemas.microsoft.com/office/drawing/2014/main" id="{B8240114-155F-75E7-56C2-079D37AA8D46}"/>
              </a:ext>
            </a:extLst>
          </p:cNvPr>
          <p:cNvPicPr>
            <a:picLocks noChangeAspect="1"/>
          </p:cNvPicPr>
          <p:nvPr/>
        </p:nvPicPr>
        <p:blipFill>
          <a:blip r:embed="rId4"/>
          <a:stretch>
            <a:fillRect/>
          </a:stretch>
        </p:blipFill>
        <p:spPr>
          <a:xfrm>
            <a:off x="750221" y="1110757"/>
            <a:ext cx="3663897" cy="1651578"/>
          </a:xfrm>
          <a:prstGeom prst="rect">
            <a:avLst/>
          </a:prstGeom>
        </p:spPr>
      </p:pic>
    </p:spTree>
    <p:extLst>
      <p:ext uri="{BB962C8B-B14F-4D97-AF65-F5344CB8AC3E}">
        <p14:creationId xmlns:p14="http://schemas.microsoft.com/office/powerpoint/2010/main" val="1115247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2664" y="148187"/>
            <a:ext cx="11864897" cy="706091"/>
          </a:xfrm>
        </p:spPr>
        <p:txBody>
          <a:bodyPr/>
          <a:lstStyle/>
          <a:p>
            <a:r>
              <a:rPr lang="en-US" kern="0" dirty="0">
                <a:solidFill>
                  <a:schemeClr val="bg1"/>
                </a:solidFill>
              </a:rPr>
              <a:t>Live vaccines as bridge-gap-vaccines during pandemics</a:t>
            </a:r>
          </a:p>
        </p:txBody>
      </p:sp>
      <p:pic>
        <p:nvPicPr>
          <p:cNvPr id="5" name="Picture 4">
            <a:extLst>
              <a:ext uri="{FF2B5EF4-FFF2-40B4-BE49-F238E27FC236}">
                <a16:creationId xmlns:a16="http://schemas.microsoft.com/office/drawing/2014/main" id="{1DF87D4F-230E-5CE6-E276-D60E0C01B81A}"/>
              </a:ext>
            </a:extLst>
          </p:cNvPr>
          <p:cNvPicPr>
            <a:picLocks noChangeAspect="1"/>
          </p:cNvPicPr>
          <p:nvPr/>
        </p:nvPicPr>
        <p:blipFill>
          <a:blip r:embed="rId2"/>
          <a:stretch>
            <a:fillRect/>
          </a:stretch>
        </p:blipFill>
        <p:spPr>
          <a:xfrm>
            <a:off x="20841628" y="23659262"/>
            <a:ext cx="8541625" cy="4050839"/>
          </a:xfrm>
          <a:prstGeom prst="rect">
            <a:avLst/>
          </a:prstGeom>
        </p:spPr>
      </p:pic>
      <p:sp>
        <p:nvSpPr>
          <p:cNvPr id="4" name="TextBox 3">
            <a:extLst>
              <a:ext uri="{FF2B5EF4-FFF2-40B4-BE49-F238E27FC236}">
                <a16:creationId xmlns:a16="http://schemas.microsoft.com/office/drawing/2014/main" id="{E9D5C19A-AE4A-1FEB-59E4-20E755693A32}"/>
              </a:ext>
            </a:extLst>
          </p:cNvPr>
          <p:cNvSpPr txBox="1"/>
          <p:nvPr/>
        </p:nvSpPr>
        <p:spPr>
          <a:xfrm>
            <a:off x="457200" y="1539843"/>
            <a:ext cx="11282949" cy="1631216"/>
          </a:xfrm>
          <a:prstGeom prst="rect">
            <a:avLst/>
          </a:prstGeom>
          <a:noFill/>
        </p:spPr>
        <p:txBody>
          <a:bodyPr wrap="square" rtlCol="0">
            <a:spAutoFit/>
          </a:bodyPr>
          <a:lstStyle/>
          <a:p>
            <a:r>
              <a:rPr lang="en-US" sz="2000" kern="0" dirty="0">
                <a:solidFill>
                  <a:schemeClr val="bg1"/>
                </a:solidFill>
              </a:rPr>
              <a:t>Proposed RCT: Large-scale multicenter trial testing BCG vs. MMR vs. both vs. placebo during influenza season</a:t>
            </a:r>
          </a:p>
          <a:p>
            <a:endParaRPr lang="en-US" sz="2000" kern="0" dirty="0">
              <a:solidFill>
                <a:schemeClr val="bg1"/>
              </a:solidFill>
            </a:endParaRPr>
          </a:p>
          <a:p>
            <a:r>
              <a:rPr lang="en-US" sz="2000" kern="0" dirty="0">
                <a:solidFill>
                  <a:schemeClr val="bg1"/>
                </a:solidFill>
              </a:rPr>
              <a:t>Expectations: BCG associated with at least 25% reduction in risk of influenza</a:t>
            </a:r>
          </a:p>
          <a:p>
            <a:endParaRPr lang="en-US" sz="2000" kern="0" dirty="0">
              <a:solidFill>
                <a:schemeClr val="bg1"/>
              </a:solidFill>
            </a:endParaRPr>
          </a:p>
        </p:txBody>
      </p:sp>
    </p:spTree>
    <p:extLst>
      <p:ext uri="{BB962C8B-B14F-4D97-AF65-F5344CB8AC3E}">
        <p14:creationId xmlns:p14="http://schemas.microsoft.com/office/powerpoint/2010/main" val="3877096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242C7-7507-DADE-983D-AD1E211AB1A5}"/>
              </a:ext>
            </a:extLst>
          </p:cNvPr>
          <p:cNvSpPr>
            <a:spLocks noGrp="1"/>
          </p:cNvSpPr>
          <p:nvPr>
            <p:ph type="title"/>
          </p:nvPr>
        </p:nvSpPr>
        <p:spPr>
          <a:xfrm>
            <a:off x="609600" y="306491"/>
            <a:ext cx="10972800" cy="706091"/>
          </a:xfrm>
        </p:spPr>
        <p:txBody>
          <a:bodyPr>
            <a:normAutofit/>
          </a:bodyPr>
          <a:lstStyle/>
          <a:p>
            <a:r>
              <a:rPr lang="en-US" dirty="0">
                <a:solidFill>
                  <a:schemeClr val="tx1"/>
                </a:solidFill>
              </a:rPr>
              <a:t>Thank you for your attention!</a:t>
            </a:r>
          </a:p>
        </p:txBody>
      </p:sp>
      <p:sp>
        <p:nvSpPr>
          <p:cNvPr id="3" name="Content Placeholder 2">
            <a:extLst>
              <a:ext uri="{FF2B5EF4-FFF2-40B4-BE49-F238E27FC236}">
                <a16:creationId xmlns:a16="http://schemas.microsoft.com/office/drawing/2014/main" id="{CA87FB79-7B4F-BC9C-52D8-B2ECE80A50FD}"/>
              </a:ext>
            </a:extLst>
          </p:cNvPr>
          <p:cNvSpPr>
            <a:spLocks noGrp="1"/>
          </p:cNvSpPr>
          <p:nvPr>
            <p:ph sz="half" idx="1"/>
          </p:nvPr>
        </p:nvSpPr>
        <p:spPr>
          <a:xfrm>
            <a:off x="609600" y="2104256"/>
            <a:ext cx="5384800" cy="4061048"/>
          </a:xfrm>
        </p:spPr>
        <p:txBody>
          <a:bodyPr>
            <a:normAutofit/>
          </a:bodyPr>
          <a:lstStyle/>
          <a:p>
            <a:endParaRPr lang="en-US" dirty="0"/>
          </a:p>
          <a:p>
            <a:endParaRPr lang="en-US" dirty="0"/>
          </a:p>
          <a:p>
            <a:endParaRPr lang="en-US" dirty="0"/>
          </a:p>
        </p:txBody>
      </p:sp>
      <p:pic>
        <p:nvPicPr>
          <p:cNvPr id="5" name="Picture 4" descr="A picture containing clipart&#10;&#10;Description automatically generated">
            <a:extLst>
              <a:ext uri="{FF2B5EF4-FFF2-40B4-BE49-F238E27FC236}">
                <a16:creationId xmlns:a16="http://schemas.microsoft.com/office/drawing/2014/main" id="{4820DD0A-4DE6-1E83-0377-E1B8BE8F0A31}"/>
              </a:ext>
            </a:extLst>
          </p:cNvPr>
          <p:cNvPicPr>
            <a:picLocks noChangeAspect="1"/>
          </p:cNvPicPr>
          <p:nvPr/>
        </p:nvPicPr>
        <p:blipFill rotWithShape="1">
          <a:blip r:embed="rId2">
            <a:extLst>
              <a:ext uri="{28A0092B-C50C-407E-A947-70E740481C1C}">
                <a14:useLocalDpi xmlns:a14="http://schemas.microsoft.com/office/drawing/2010/main" val="0"/>
              </a:ext>
            </a:extLst>
          </a:blip>
          <a:srcRect l="14036" r="22970"/>
          <a:stretch/>
        </p:blipFill>
        <p:spPr>
          <a:xfrm>
            <a:off x="6716486" y="1575323"/>
            <a:ext cx="5475514" cy="4976186"/>
          </a:xfrm>
          <a:prstGeom prst="rect">
            <a:avLst/>
          </a:prstGeom>
          <a:noFill/>
        </p:spPr>
      </p:pic>
      <p:sp>
        <p:nvSpPr>
          <p:cNvPr id="6" name="Content Placeholder 2">
            <a:extLst>
              <a:ext uri="{FF2B5EF4-FFF2-40B4-BE49-F238E27FC236}">
                <a16:creationId xmlns:a16="http://schemas.microsoft.com/office/drawing/2014/main" id="{6BCBD7E5-09D5-B0E8-CE47-004EE6037B6A}"/>
              </a:ext>
            </a:extLst>
          </p:cNvPr>
          <p:cNvSpPr txBox="1">
            <a:spLocks/>
          </p:cNvSpPr>
          <p:nvPr/>
        </p:nvSpPr>
        <p:spPr>
          <a:xfrm>
            <a:off x="315686" y="3203475"/>
            <a:ext cx="6509657" cy="2413554"/>
          </a:xfrm>
          <a:prstGeom prst="rect">
            <a:avLst/>
          </a:prstGeom>
          <a:ln>
            <a:solidFill>
              <a:schemeClr val="tx1"/>
            </a:solidFill>
          </a:ln>
        </p:spPr>
        <p:txBody>
          <a:bodyPr/>
          <a:lstStyle>
            <a:lvl1pPr marL="342900" indent="-342900" algn="l" rtl="0" eaLnBrk="0" fontAlgn="base" hangingPunct="0">
              <a:spcBef>
                <a:spcPct val="20000"/>
              </a:spcBef>
              <a:spcAft>
                <a:spcPct val="0"/>
              </a:spcAft>
              <a:buChar char="•"/>
              <a:defRPr sz="2400" baseline="0">
                <a:solidFill>
                  <a:schemeClr val="tx1"/>
                </a:solidFill>
                <a:latin typeface="Verdana"/>
                <a:ea typeface="ＭＳ Ｐゴシック" charset="0"/>
                <a:cs typeface="Verdana"/>
              </a:defRPr>
            </a:lvl1pPr>
            <a:lvl2pPr marL="742950" indent="-285750" algn="l" rtl="0" eaLnBrk="0" fontAlgn="base" hangingPunct="0">
              <a:spcBef>
                <a:spcPct val="20000"/>
              </a:spcBef>
              <a:spcAft>
                <a:spcPct val="0"/>
              </a:spcAft>
              <a:buChar char="–"/>
              <a:defRPr sz="2000" baseline="0">
                <a:solidFill>
                  <a:schemeClr val="tx1"/>
                </a:solidFill>
                <a:latin typeface="Verdana"/>
                <a:ea typeface="ＭＳ Ｐゴシック" charset="0"/>
                <a:cs typeface="Verdana"/>
              </a:defRPr>
            </a:lvl2pPr>
            <a:lvl3pPr marL="1143000" indent="-228600" algn="l" rtl="0" eaLnBrk="0" fontAlgn="base" hangingPunct="0">
              <a:spcBef>
                <a:spcPct val="20000"/>
              </a:spcBef>
              <a:spcAft>
                <a:spcPct val="0"/>
              </a:spcAft>
              <a:buChar char="•"/>
              <a:defRPr sz="2000" baseline="0">
                <a:solidFill>
                  <a:schemeClr val="tx1"/>
                </a:solidFill>
                <a:latin typeface="Verdana"/>
                <a:ea typeface="ＭＳ Ｐゴシック" charset="0"/>
                <a:cs typeface="Verdana"/>
              </a:defRPr>
            </a:lvl3pPr>
            <a:lvl4pPr marL="1600200" indent="-228600" algn="l" rtl="0" eaLnBrk="0" fontAlgn="base" hangingPunct="0">
              <a:spcBef>
                <a:spcPct val="20000"/>
              </a:spcBef>
              <a:spcAft>
                <a:spcPct val="0"/>
              </a:spcAft>
              <a:buChar char="–"/>
              <a:defRPr sz="2000">
                <a:solidFill>
                  <a:schemeClr val="tx1"/>
                </a:solidFill>
                <a:latin typeface="Verdana"/>
                <a:ea typeface="ＭＳ Ｐゴシック" charset="0"/>
                <a:cs typeface="Verdana"/>
              </a:defRPr>
            </a:lvl4pPr>
            <a:lvl5pPr marL="2057400" indent="-228600" algn="l" rtl="0" eaLnBrk="0" fontAlgn="base" hangingPunct="0">
              <a:spcBef>
                <a:spcPct val="20000"/>
              </a:spcBef>
              <a:spcAft>
                <a:spcPct val="0"/>
              </a:spcAft>
              <a:buChar char="»"/>
              <a:defRPr sz="2000">
                <a:solidFill>
                  <a:schemeClr val="tx1"/>
                </a:solidFill>
                <a:latin typeface="Verdana"/>
                <a:ea typeface="ＭＳ Ｐゴシック" charset="0"/>
                <a:cs typeface="Verdana"/>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1800" kern="0" dirty="0"/>
              <a:t>RCTs likely to reveal huge potential for reducing all-cause mortality:</a:t>
            </a:r>
          </a:p>
          <a:p>
            <a:r>
              <a:rPr lang="en-US" sz="1800" kern="0" dirty="0"/>
              <a:t>BCG revaccination of scar-negative children</a:t>
            </a:r>
          </a:p>
          <a:p>
            <a:r>
              <a:rPr lang="en-US" sz="1800" kern="0" dirty="0"/>
              <a:t>A “live-vaccine-last” vaccination schedule</a:t>
            </a:r>
          </a:p>
          <a:p>
            <a:r>
              <a:rPr lang="en-US" sz="1800" kern="0" dirty="0"/>
              <a:t>OPV/</a:t>
            </a:r>
            <a:r>
              <a:rPr lang="en-US" sz="1800" kern="0" dirty="0" err="1"/>
              <a:t>nOPV</a:t>
            </a:r>
            <a:r>
              <a:rPr lang="en-US" sz="1800" kern="0" dirty="0"/>
              <a:t> campaigns </a:t>
            </a:r>
          </a:p>
          <a:p>
            <a:r>
              <a:rPr lang="en-US" sz="1800" kern="0" dirty="0"/>
              <a:t>BCG against respiratory infections in the elderly</a:t>
            </a:r>
          </a:p>
          <a:p>
            <a:r>
              <a:rPr lang="en-US" sz="1800" kern="0" dirty="0"/>
              <a:t>Live vaccines as bridge-gap-vaccines in pandemics</a:t>
            </a:r>
          </a:p>
        </p:txBody>
      </p:sp>
      <p:sp>
        <p:nvSpPr>
          <p:cNvPr id="7" name="TextBox 6">
            <a:extLst>
              <a:ext uri="{FF2B5EF4-FFF2-40B4-BE49-F238E27FC236}">
                <a16:creationId xmlns:a16="http://schemas.microsoft.com/office/drawing/2014/main" id="{0EC43E78-71A7-BC5E-E1FE-37D2985326F0}"/>
              </a:ext>
            </a:extLst>
          </p:cNvPr>
          <p:cNvSpPr txBox="1"/>
          <p:nvPr/>
        </p:nvSpPr>
        <p:spPr>
          <a:xfrm>
            <a:off x="1905001" y="1676400"/>
            <a:ext cx="3450772" cy="923330"/>
          </a:xfrm>
          <a:prstGeom prst="rect">
            <a:avLst/>
          </a:prstGeom>
          <a:noFill/>
          <a:ln>
            <a:solidFill>
              <a:schemeClr val="tx1"/>
            </a:solidFill>
          </a:ln>
        </p:spPr>
        <p:txBody>
          <a:bodyPr wrap="square" rtlCol="0">
            <a:spAutoFit/>
          </a:bodyPr>
          <a:lstStyle/>
          <a:p>
            <a:r>
              <a:rPr lang="en-US" dirty="0"/>
              <a:t>Multiple other areas of exploitation of the immune training effects of live vaccines</a:t>
            </a:r>
          </a:p>
        </p:txBody>
      </p:sp>
      <p:sp>
        <p:nvSpPr>
          <p:cNvPr id="8" name="TextBox 7">
            <a:extLst>
              <a:ext uri="{FF2B5EF4-FFF2-40B4-BE49-F238E27FC236}">
                <a16:creationId xmlns:a16="http://schemas.microsoft.com/office/drawing/2014/main" id="{CD66280D-B543-80D9-1903-95CB4E3FB3AD}"/>
              </a:ext>
            </a:extLst>
          </p:cNvPr>
          <p:cNvSpPr txBox="1"/>
          <p:nvPr/>
        </p:nvSpPr>
        <p:spPr>
          <a:xfrm>
            <a:off x="1905001" y="5916449"/>
            <a:ext cx="3450772" cy="369332"/>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BCG against neonatal mortality</a:t>
            </a:r>
          </a:p>
        </p:txBody>
      </p:sp>
    </p:spTree>
    <p:extLst>
      <p:ext uri="{BB962C8B-B14F-4D97-AF65-F5344CB8AC3E}">
        <p14:creationId xmlns:p14="http://schemas.microsoft.com/office/powerpoint/2010/main" val="768161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6A30C-A3C3-7823-A71A-E8A172EA07C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5F2DA15-2CDA-1E3A-8F0D-B31997D38D5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46482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87FB79-7B4F-BC9C-52D8-B2ECE80A50FD}"/>
              </a:ext>
            </a:extLst>
          </p:cNvPr>
          <p:cNvSpPr>
            <a:spLocks noGrp="1"/>
          </p:cNvSpPr>
          <p:nvPr>
            <p:ph idx="1"/>
          </p:nvPr>
        </p:nvSpPr>
        <p:spPr>
          <a:xfrm>
            <a:off x="609600" y="1750232"/>
            <a:ext cx="10972800" cy="4248472"/>
          </a:xfrm>
        </p:spPr>
        <p:txBody>
          <a:bodyPr/>
          <a:lstStyle/>
          <a:p>
            <a:r>
              <a:rPr lang="en-US" dirty="0">
                <a:solidFill>
                  <a:schemeClr val="bg1"/>
                </a:solidFill>
              </a:rPr>
              <a:t>Analysis by sex (not just control for sex)</a:t>
            </a:r>
          </a:p>
          <a:p>
            <a:r>
              <a:rPr lang="en-US" dirty="0">
                <a:solidFill>
                  <a:schemeClr val="bg1"/>
                </a:solidFill>
              </a:rPr>
              <a:t>Analysis by age</a:t>
            </a:r>
          </a:p>
          <a:p>
            <a:r>
              <a:rPr lang="en-US" dirty="0">
                <a:solidFill>
                  <a:schemeClr val="bg1"/>
                </a:solidFill>
              </a:rPr>
              <a:t>Pregnant women</a:t>
            </a:r>
          </a:p>
          <a:p>
            <a:r>
              <a:rPr lang="en-US" dirty="0">
                <a:solidFill>
                  <a:schemeClr val="bg1"/>
                </a:solidFill>
              </a:rPr>
              <a:t>….. </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2" name="Titel 1">
            <a:extLst>
              <a:ext uri="{FF2B5EF4-FFF2-40B4-BE49-F238E27FC236}">
                <a16:creationId xmlns:a16="http://schemas.microsoft.com/office/drawing/2014/main" id="{DD848C60-ED92-8CE7-2568-6323EC3C169B}"/>
              </a:ext>
            </a:extLst>
          </p:cNvPr>
          <p:cNvSpPr>
            <a:spLocks noGrp="1"/>
          </p:cNvSpPr>
          <p:nvPr>
            <p:ph type="title"/>
          </p:nvPr>
        </p:nvSpPr>
        <p:spPr>
          <a:xfrm>
            <a:off x="511629" y="373756"/>
            <a:ext cx="10972800" cy="706437"/>
          </a:xfrm>
        </p:spPr>
        <p:txBody>
          <a:bodyPr/>
          <a:lstStyle/>
          <a:p>
            <a:r>
              <a:rPr lang="da-DK" dirty="0">
                <a:solidFill>
                  <a:schemeClr val="bg1"/>
                </a:solidFill>
              </a:rPr>
              <a:t>Vaccine </a:t>
            </a:r>
            <a:r>
              <a:rPr lang="da-DK" dirty="0" err="1">
                <a:solidFill>
                  <a:schemeClr val="bg1"/>
                </a:solidFill>
              </a:rPr>
              <a:t>clinical</a:t>
            </a:r>
            <a:r>
              <a:rPr lang="da-DK" dirty="0">
                <a:solidFill>
                  <a:schemeClr val="bg1"/>
                </a:solidFill>
              </a:rPr>
              <a:t> </a:t>
            </a:r>
            <a:r>
              <a:rPr lang="da-DK" dirty="0" err="1">
                <a:solidFill>
                  <a:schemeClr val="bg1"/>
                </a:solidFill>
              </a:rPr>
              <a:t>trials</a:t>
            </a:r>
            <a:r>
              <a:rPr lang="da-DK" dirty="0">
                <a:solidFill>
                  <a:schemeClr val="bg1"/>
                </a:solidFill>
              </a:rPr>
              <a:t> </a:t>
            </a:r>
            <a:r>
              <a:rPr lang="da-DK" dirty="0" err="1">
                <a:solidFill>
                  <a:schemeClr val="bg1"/>
                </a:solidFill>
              </a:rPr>
              <a:t>should</a:t>
            </a:r>
            <a:r>
              <a:rPr lang="da-DK" dirty="0">
                <a:solidFill>
                  <a:schemeClr val="bg1"/>
                </a:solidFill>
              </a:rPr>
              <a:t> </a:t>
            </a:r>
            <a:r>
              <a:rPr lang="da-DK" dirty="0" err="1">
                <a:solidFill>
                  <a:schemeClr val="bg1"/>
                </a:solidFill>
              </a:rPr>
              <a:t>include</a:t>
            </a:r>
            <a:r>
              <a:rPr lang="da-DK" dirty="0">
                <a:solidFill>
                  <a:schemeClr val="bg1"/>
                </a:solidFill>
              </a:rPr>
              <a:t> </a:t>
            </a:r>
          </a:p>
        </p:txBody>
      </p:sp>
    </p:spTree>
    <p:extLst>
      <p:ext uri="{BB962C8B-B14F-4D97-AF65-F5344CB8AC3E}">
        <p14:creationId xmlns:p14="http://schemas.microsoft.com/office/powerpoint/2010/main" val="989689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73C440-1874-428C-B91B-9FBA6472D64D}"/>
              </a:ext>
            </a:extLst>
          </p:cNvPr>
          <p:cNvPicPr>
            <a:picLocks noChangeAspect="1"/>
          </p:cNvPicPr>
          <p:nvPr/>
        </p:nvPicPr>
        <p:blipFill rotWithShape="1">
          <a:blip r:embed="rId2"/>
          <a:srcRect l="15069" r="12671"/>
          <a:stretch/>
        </p:blipFill>
        <p:spPr>
          <a:xfrm>
            <a:off x="228600" y="1306285"/>
            <a:ext cx="5257800" cy="3118369"/>
          </a:xfrm>
          <a:prstGeom prst="rect">
            <a:avLst/>
          </a:prstGeom>
        </p:spPr>
      </p:pic>
      <p:sp>
        <p:nvSpPr>
          <p:cNvPr id="6" name="Title 6">
            <a:extLst>
              <a:ext uri="{FF2B5EF4-FFF2-40B4-BE49-F238E27FC236}">
                <a16:creationId xmlns:a16="http://schemas.microsoft.com/office/drawing/2014/main" id="{6C01C7F5-25CE-28E5-2B78-D817EB7FF236}"/>
              </a:ext>
            </a:extLst>
          </p:cNvPr>
          <p:cNvSpPr>
            <a:spLocks noGrp="1"/>
          </p:cNvSpPr>
          <p:nvPr>
            <p:ph type="title"/>
          </p:nvPr>
        </p:nvSpPr>
        <p:spPr>
          <a:xfrm>
            <a:off x="228599" y="404665"/>
            <a:ext cx="10972800" cy="706091"/>
          </a:xfrm>
        </p:spPr>
        <p:txBody>
          <a:bodyPr>
            <a:normAutofit/>
          </a:bodyPr>
          <a:lstStyle/>
          <a:p>
            <a:r>
              <a:rPr lang="en-US" sz="3600" dirty="0" err="1">
                <a:solidFill>
                  <a:schemeClr val="bg1"/>
                </a:solidFill>
              </a:rPr>
              <a:t>Optimmunize</a:t>
            </a:r>
            <a:r>
              <a:rPr lang="en-US" sz="3600" dirty="0">
                <a:solidFill>
                  <a:schemeClr val="bg1"/>
                </a:solidFill>
              </a:rPr>
              <a:t> 2022 conference, 9-11 Nov 2022</a:t>
            </a:r>
          </a:p>
        </p:txBody>
      </p:sp>
      <p:pic>
        <p:nvPicPr>
          <p:cNvPr id="8" name="Picture 7" descr="A group of people sitting in a room with a projector screen&#10;&#10;Description automatically generated with medium confidence">
            <a:extLst>
              <a:ext uri="{FF2B5EF4-FFF2-40B4-BE49-F238E27FC236}">
                <a16:creationId xmlns:a16="http://schemas.microsoft.com/office/drawing/2014/main" id="{F609C9DE-5C16-8D4C-05CD-68555E863D6F}"/>
              </a:ext>
            </a:extLst>
          </p:cNvPr>
          <p:cNvPicPr>
            <a:picLocks noChangeAspect="1"/>
          </p:cNvPicPr>
          <p:nvPr/>
        </p:nvPicPr>
        <p:blipFill rotWithShape="1">
          <a:blip r:embed="rId3">
            <a:extLst>
              <a:ext uri="{28A0092B-C50C-407E-A947-70E740481C1C}">
                <a14:useLocalDpi xmlns:a14="http://schemas.microsoft.com/office/drawing/2010/main" val="0"/>
              </a:ext>
            </a:extLst>
          </a:blip>
          <a:srcRect b="12807"/>
          <a:stretch/>
        </p:blipFill>
        <p:spPr>
          <a:xfrm>
            <a:off x="7075714" y="3429000"/>
            <a:ext cx="4887686" cy="3196319"/>
          </a:xfrm>
          <a:prstGeom prst="rect">
            <a:avLst/>
          </a:prstGeom>
        </p:spPr>
      </p:pic>
      <p:pic>
        <p:nvPicPr>
          <p:cNvPr id="10" name="Picture 9" descr="A picture containing map&#10;&#10;Description automatically generated">
            <a:extLst>
              <a:ext uri="{FF2B5EF4-FFF2-40B4-BE49-F238E27FC236}">
                <a16:creationId xmlns:a16="http://schemas.microsoft.com/office/drawing/2014/main" id="{3223B628-EDF3-8989-E3EC-60B54B3E1D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3814" y="-15592"/>
            <a:ext cx="2278186" cy="2252696"/>
          </a:xfrm>
          <a:prstGeom prst="rect">
            <a:avLst/>
          </a:prstGeom>
        </p:spPr>
      </p:pic>
      <p:sp>
        <p:nvSpPr>
          <p:cNvPr id="11" name="TextBox 10">
            <a:extLst>
              <a:ext uri="{FF2B5EF4-FFF2-40B4-BE49-F238E27FC236}">
                <a16:creationId xmlns:a16="http://schemas.microsoft.com/office/drawing/2014/main" id="{CB07038A-6D39-BFA1-D954-6FBADD26BCD9}"/>
              </a:ext>
            </a:extLst>
          </p:cNvPr>
          <p:cNvSpPr txBox="1"/>
          <p:nvPr/>
        </p:nvSpPr>
        <p:spPr>
          <a:xfrm>
            <a:off x="228599" y="4713514"/>
            <a:ext cx="5562601" cy="1938992"/>
          </a:xfrm>
          <a:prstGeom prst="rect">
            <a:avLst/>
          </a:prstGeom>
          <a:noFill/>
        </p:spPr>
        <p:txBody>
          <a:bodyPr wrap="square" rtlCol="0">
            <a:spAutoFit/>
          </a:bodyPr>
          <a:lstStyle/>
          <a:p>
            <a:r>
              <a:rPr lang="en-US" sz="2000" dirty="0">
                <a:solidFill>
                  <a:schemeClr val="bg1"/>
                </a:solidFill>
              </a:rPr>
              <a:t>“…we will need new and better vaccines for diseases against which there are none, or that offer limited protection. </a:t>
            </a:r>
          </a:p>
          <a:p>
            <a:r>
              <a:rPr lang="en-US" sz="2000" dirty="0">
                <a:solidFill>
                  <a:schemeClr val="bg1"/>
                </a:solidFill>
              </a:rPr>
              <a:t>But we also need to examine how we can use the tried and tested tools we have in new ways, including for their “off target” effects.”</a:t>
            </a:r>
          </a:p>
        </p:txBody>
      </p:sp>
      <p:sp>
        <p:nvSpPr>
          <p:cNvPr id="12" name="TextBox 11">
            <a:extLst>
              <a:ext uri="{FF2B5EF4-FFF2-40B4-BE49-F238E27FC236}">
                <a16:creationId xmlns:a16="http://schemas.microsoft.com/office/drawing/2014/main" id="{A0B0838F-B124-D95E-DAC7-F6777370BD8B}"/>
              </a:ext>
            </a:extLst>
          </p:cNvPr>
          <p:cNvSpPr txBox="1"/>
          <p:nvPr/>
        </p:nvSpPr>
        <p:spPr>
          <a:xfrm>
            <a:off x="7075714" y="2380562"/>
            <a:ext cx="4898571" cy="1015663"/>
          </a:xfrm>
          <a:prstGeom prst="rect">
            <a:avLst/>
          </a:prstGeom>
          <a:noFill/>
          <a:ln>
            <a:solidFill>
              <a:schemeClr val="bg1"/>
            </a:solidFill>
          </a:ln>
        </p:spPr>
        <p:txBody>
          <a:bodyPr wrap="square" rtlCol="0">
            <a:spAutoFit/>
          </a:bodyPr>
          <a:lstStyle/>
          <a:p>
            <a:r>
              <a:rPr lang="en-US" sz="2000" dirty="0">
                <a:solidFill>
                  <a:schemeClr val="bg1"/>
                </a:solidFill>
              </a:rPr>
              <a:t>Panel discussion:</a:t>
            </a:r>
            <a:r>
              <a:rPr lang="en-GB" sz="2000" dirty="0">
                <a:solidFill>
                  <a:schemeClr val="bg1"/>
                </a:solidFill>
                <a:effectLst/>
                <a:ea typeface="Arial" panose="020B0604020202020204" pitchFamily="34" charset="0"/>
                <a:cs typeface="Times New Roman" panose="02020603050405020304" pitchFamily="18" charset="0"/>
              </a:rPr>
              <a:t>Can we start using vaccines for their non-specific effects now? If not, which studies are needed? </a:t>
            </a:r>
            <a:r>
              <a:rPr lang="en-US" sz="2000" dirty="0">
                <a:solidFill>
                  <a:schemeClr val="bg1"/>
                </a:solidFill>
              </a:rPr>
              <a:t> </a:t>
            </a:r>
          </a:p>
        </p:txBody>
      </p:sp>
    </p:spTree>
    <p:extLst>
      <p:ext uri="{BB962C8B-B14F-4D97-AF65-F5344CB8AC3E}">
        <p14:creationId xmlns:p14="http://schemas.microsoft.com/office/powerpoint/2010/main" val="3589860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2664" y="148187"/>
            <a:ext cx="11617485" cy="706091"/>
          </a:xfrm>
        </p:spPr>
        <p:txBody>
          <a:bodyPr/>
          <a:lstStyle/>
          <a:p>
            <a:r>
              <a:rPr lang="da-DK" dirty="0">
                <a:solidFill>
                  <a:schemeClr val="bg1"/>
                </a:solidFill>
              </a:rPr>
              <a:t>BCG </a:t>
            </a:r>
            <a:r>
              <a:rPr lang="da-DK" dirty="0" err="1">
                <a:solidFill>
                  <a:schemeClr val="bg1"/>
                </a:solidFill>
              </a:rPr>
              <a:t>associated</a:t>
            </a:r>
            <a:r>
              <a:rPr lang="da-DK" dirty="0">
                <a:solidFill>
                  <a:schemeClr val="bg1"/>
                </a:solidFill>
              </a:rPr>
              <a:t> with </a:t>
            </a:r>
            <a:r>
              <a:rPr lang="da-DK" dirty="0" err="1">
                <a:solidFill>
                  <a:schemeClr val="bg1"/>
                </a:solidFill>
              </a:rPr>
              <a:t>lower</a:t>
            </a:r>
            <a:r>
              <a:rPr lang="da-DK" dirty="0">
                <a:solidFill>
                  <a:schemeClr val="bg1"/>
                </a:solidFill>
              </a:rPr>
              <a:t> </a:t>
            </a:r>
            <a:r>
              <a:rPr lang="da-DK" dirty="0" err="1">
                <a:solidFill>
                  <a:schemeClr val="bg1"/>
                </a:solidFill>
              </a:rPr>
              <a:t>risk</a:t>
            </a:r>
            <a:r>
              <a:rPr lang="da-DK" dirty="0">
                <a:solidFill>
                  <a:schemeClr val="bg1"/>
                </a:solidFill>
              </a:rPr>
              <a:t> of </a:t>
            </a:r>
            <a:r>
              <a:rPr lang="da-DK" dirty="0" err="1">
                <a:solidFill>
                  <a:schemeClr val="bg1"/>
                </a:solidFill>
              </a:rPr>
              <a:t>atopic</a:t>
            </a:r>
            <a:r>
              <a:rPr lang="da-DK" dirty="0">
                <a:solidFill>
                  <a:schemeClr val="bg1"/>
                </a:solidFill>
              </a:rPr>
              <a:t> </a:t>
            </a:r>
            <a:r>
              <a:rPr lang="da-DK" dirty="0" err="1">
                <a:solidFill>
                  <a:schemeClr val="bg1"/>
                </a:solidFill>
              </a:rPr>
              <a:t>dermatitis</a:t>
            </a:r>
            <a:r>
              <a:rPr lang="da-DK" dirty="0">
                <a:solidFill>
                  <a:schemeClr val="bg1"/>
                </a:solidFill>
              </a:rPr>
              <a:t> in </a:t>
            </a:r>
            <a:r>
              <a:rPr lang="da-DK" dirty="0" err="1">
                <a:solidFill>
                  <a:schemeClr val="bg1"/>
                </a:solidFill>
              </a:rPr>
              <a:t>predisposed</a:t>
            </a:r>
            <a:r>
              <a:rPr lang="da-DK" dirty="0">
                <a:solidFill>
                  <a:schemeClr val="bg1"/>
                </a:solidFill>
              </a:rPr>
              <a:t> </a:t>
            </a:r>
            <a:r>
              <a:rPr lang="da-DK" dirty="0" err="1">
                <a:solidFill>
                  <a:schemeClr val="bg1"/>
                </a:solidFill>
              </a:rPr>
              <a:t>children</a:t>
            </a:r>
            <a:br>
              <a:rPr lang="da-DK" dirty="0">
                <a:solidFill>
                  <a:schemeClr val="bg1"/>
                </a:solidFill>
              </a:rPr>
            </a:br>
            <a:endParaRPr lang="da-DK" dirty="0">
              <a:solidFill>
                <a:schemeClr val="bg1"/>
              </a:solidFill>
            </a:endParaRPr>
          </a:p>
        </p:txBody>
      </p:sp>
      <p:pic>
        <p:nvPicPr>
          <p:cNvPr id="3" name="Picture 2">
            <a:extLst>
              <a:ext uri="{FF2B5EF4-FFF2-40B4-BE49-F238E27FC236}">
                <a16:creationId xmlns:a16="http://schemas.microsoft.com/office/drawing/2014/main" id="{5CAE1E92-8E55-D662-4421-E62705281F67}"/>
              </a:ext>
            </a:extLst>
          </p:cNvPr>
          <p:cNvPicPr>
            <a:picLocks noChangeAspect="1"/>
          </p:cNvPicPr>
          <p:nvPr/>
        </p:nvPicPr>
        <p:blipFill>
          <a:blip r:embed="rId2"/>
          <a:stretch>
            <a:fillRect/>
          </a:stretch>
        </p:blipFill>
        <p:spPr>
          <a:xfrm>
            <a:off x="0" y="1260131"/>
            <a:ext cx="8127473" cy="2224574"/>
          </a:xfrm>
          <a:prstGeom prst="rect">
            <a:avLst/>
          </a:prstGeom>
        </p:spPr>
      </p:pic>
      <p:pic>
        <p:nvPicPr>
          <p:cNvPr id="5" name="Picture 4">
            <a:extLst>
              <a:ext uri="{FF2B5EF4-FFF2-40B4-BE49-F238E27FC236}">
                <a16:creationId xmlns:a16="http://schemas.microsoft.com/office/drawing/2014/main" id="{1DF87D4F-230E-5CE6-E276-D60E0C01B81A}"/>
              </a:ext>
            </a:extLst>
          </p:cNvPr>
          <p:cNvPicPr>
            <a:picLocks noChangeAspect="1"/>
          </p:cNvPicPr>
          <p:nvPr/>
        </p:nvPicPr>
        <p:blipFill>
          <a:blip r:embed="rId3"/>
          <a:stretch>
            <a:fillRect/>
          </a:stretch>
        </p:blipFill>
        <p:spPr>
          <a:xfrm>
            <a:off x="20841628" y="23659262"/>
            <a:ext cx="8541625" cy="4050839"/>
          </a:xfrm>
          <a:prstGeom prst="rect">
            <a:avLst/>
          </a:prstGeom>
        </p:spPr>
      </p:pic>
      <p:pic>
        <p:nvPicPr>
          <p:cNvPr id="6" name="Picture 5">
            <a:extLst>
              <a:ext uri="{FF2B5EF4-FFF2-40B4-BE49-F238E27FC236}">
                <a16:creationId xmlns:a16="http://schemas.microsoft.com/office/drawing/2014/main" id="{C5D03BAE-3D46-F703-6584-491BA007863A}"/>
              </a:ext>
            </a:extLst>
          </p:cNvPr>
          <p:cNvPicPr>
            <a:picLocks noChangeAspect="1"/>
          </p:cNvPicPr>
          <p:nvPr/>
        </p:nvPicPr>
        <p:blipFill>
          <a:blip r:embed="rId4"/>
          <a:stretch>
            <a:fillRect/>
          </a:stretch>
        </p:blipFill>
        <p:spPr>
          <a:xfrm>
            <a:off x="5084958" y="3481191"/>
            <a:ext cx="7107042" cy="3373295"/>
          </a:xfrm>
          <a:prstGeom prst="rect">
            <a:avLst/>
          </a:prstGeom>
        </p:spPr>
      </p:pic>
    </p:spTree>
    <p:extLst>
      <p:ext uri="{BB962C8B-B14F-4D97-AF65-F5344CB8AC3E}">
        <p14:creationId xmlns:p14="http://schemas.microsoft.com/office/powerpoint/2010/main" val="2291326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242C7-7507-DADE-983D-AD1E211AB1A5}"/>
              </a:ext>
            </a:extLst>
          </p:cNvPr>
          <p:cNvSpPr>
            <a:spLocks noGrp="1"/>
          </p:cNvSpPr>
          <p:nvPr>
            <p:ph type="title"/>
          </p:nvPr>
        </p:nvSpPr>
        <p:spPr>
          <a:xfrm>
            <a:off x="609600" y="460122"/>
            <a:ext cx="10972800" cy="706091"/>
          </a:xfrm>
        </p:spPr>
        <p:txBody>
          <a:bodyPr>
            <a:normAutofit/>
          </a:bodyPr>
          <a:lstStyle/>
          <a:p>
            <a:r>
              <a:rPr lang="en-US" dirty="0">
                <a:solidFill>
                  <a:schemeClr val="tx1"/>
                </a:solidFill>
              </a:rPr>
              <a:t>Fruits on the ground</a:t>
            </a:r>
          </a:p>
        </p:txBody>
      </p:sp>
      <p:sp>
        <p:nvSpPr>
          <p:cNvPr id="3" name="Content Placeholder 2">
            <a:extLst>
              <a:ext uri="{FF2B5EF4-FFF2-40B4-BE49-F238E27FC236}">
                <a16:creationId xmlns:a16="http://schemas.microsoft.com/office/drawing/2014/main" id="{CA87FB79-7B4F-BC9C-52D8-B2ECE80A50FD}"/>
              </a:ext>
            </a:extLst>
          </p:cNvPr>
          <p:cNvSpPr>
            <a:spLocks noGrp="1"/>
          </p:cNvSpPr>
          <p:nvPr>
            <p:ph sz="half" idx="1"/>
          </p:nvPr>
        </p:nvSpPr>
        <p:spPr>
          <a:xfrm>
            <a:off x="609600" y="2104256"/>
            <a:ext cx="5384800" cy="4061048"/>
          </a:xfrm>
        </p:spPr>
        <p:txBody>
          <a:bodyPr>
            <a:normAutofit/>
          </a:bodyPr>
          <a:lstStyle/>
          <a:p>
            <a:endParaRPr lang="en-US" dirty="0"/>
          </a:p>
          <a:p>
            <a:endParaRPr lang="en-US" dirty="0"/>
          </a:p>
          <a:p>
            <a:endParaRPr lang="en-US" dirty="0"/>
          </a:p>
        </p:txBody>
      </p:sp>
      <p:pic>
        <p:nvPicPr>
          <p:cNvPr id="5" name="Picture 4" descr="A picture containing clipart&#10;&#10;Description automatically generated">
            <a:extLst>
              <a:ext uri="{FF2B5EF4-FFF2-40B4-BE49-F238E27FC236}">
                <a16:creationId xmlns:a16="http://schemas.microsoft.com/office/drawing/2014/main" id="{4820DD0A-4DE6-1E83-0377-E1B8BE8F0A31}"/>
              </a:ext>
            </a:extLst>
          </p:cNvPr>
          <p:cNvPicPr>
            <a:picLocks noChangeAspect="1"/>
          </p:cNvPicPr>
          <p:nvPr/>
        </p:nvPicPr>
        <p:blipFill rotWithShape="1">
          <a:blip r:embed="rId2">
            <a:extLst>
              <a:ext uri="{28A0092B-C50C-407E-A947-70E740481C1C}">
                <a14:useLocalDpi xmlns:a14="http://schemas.microsoft.com/office/drawing/2010/main" val="0"/>
              </a:ext>
            </a:extLst>
          </a:blip>
          <a:srcRect r="10702"/>
          <a:stretch/>
        </p:blipFill>
        <p:spPr>
          <a:xfrm>
            <a:off x="5432051" y="1426029"/>
            <a:ext cx="6629321" cy="4250150"/>
          </a:xfrm>
          <a:prstGeom prst="rect">
            <a:avLst/>
          </a:prstGeom>
          <a:noFill/>
        </p:spPr>
      </p:pic>
      <p:sp>
        <p:nvSpPr>
          <p:cNvPr id="6" name="TextBox 5">
            <a:extLst>
              <a:ext uri="{FF2B5EF4-FFF2-40B4-BE49-F238E27FC236}">
                <a16:creationId xmlns:a16="http://schemas.microsoft.com/office/drawing/2014/main" id="{D48F5902-2E77-556C-F8F3-D2D600C88810}"/>
              </a:ext>
            </a:extLst>
          </p:cNvPr>
          <p:cNvSpPr txBox="1"/>
          <p:nvPr/>
        </p:nvSpPr>
        <p:spPr>
          <a:xfrm>
            <a:off x="2166258" y="5306847"/>
            <a:ext cx="3450772" cy="369332"/>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BCG against neonatal mortality</a:t>
            </a:r>
          </a:p>
        </p:txBody>
      </p:sp>
    </p:spTree>
    <p:extLst>
      <p:ext uri="{BB962C8B-B14F-4D97-AF65-F5344CB8AC3E}">
        <p14:creationId xmlns:p14="http://schemas.microsoft.com/office/powerpoint/2010/main" val="3415507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414369E-B584-9ADA-7C3E-B7B2EEAE2D8E}"/>
              </a:ext>
            </a:extLst>
          </p:cNvPr>
          <p:cNvSpPr>
            <a:spLocks noGrp="1"/>
          </p:cNvSpPr>
          <p:nvPr>
            <p:ph type="title"/>
          </p:nvPr>
        </p:nvSpPr>
        <p:spPr/>
        <p:txBody>
          <a:bodyPr/>
          <a:lstStyle/>
          <a:p>
            <a:endParaRPr lang="en-US"/>
          </a:p>
        </p:txBody>
      </p:sp>
      <p:sp>
        <p:nvSpPr>
          <p:cNvPr id="8" name="Titel 1">
            <a:extLst>
              <a:ext uri="{FF2B5EF4-FFF2-40B4-BE49-F238E27FC236}">
                <a16:creationId xmlns:a16="http://schemas.microsoft.com/office/drawing/2014/main" id="{4892288F-53D4-6484-645E-4A83DA2F579B}"/>
              </a:ext>
            </a:extLst>
          </p:cNvPr>
          <p:cNvSpPr txBox="1">
            <a:spLocks/>
          </p:cNvSpPr>
          <p:nvPr/>
        </p:nvSpPr>
        <p:spPr>
          <a:xfrm>
            <a:off x="267637" y="98175"/>
            <a:ext cx="11617485" cy="706091"/>
          </a:xfrm>
          <a:prstGeom prst="rect">
            <a:avLst/>
          </a:prstGeom>
        </p:spPr>
        <p:txBody>
          <a:bodyPr/>
          <a:lstStyle>
            <a:lvl1pPr algn="ctr" rtl="0" eaLnBrk="0" fontAlgn="base" hangingPunct="0">
              <a:spcBef>
                <a:spcPct val="0"/>
              </a:spcBef>
              <a:spcAft>
                <a:spcPct val="0"/>
              </a:spcAft>
              <a:defRPr sz="3200" baseline="0">
                <a:solidFill>
                  <a:schemeClr val="tx2"/>
                </a:solidFill>
                <a:latin typeface="Verdana"/>
                <a:ea typeface="ＭＳ Ｐゴシック" charset="0"/>
                <a:cs typeface="Verdana"/>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a-DK" kern="0" dirty="0">
                <a:solidFill>
                  <a:schemeClr val="bg1"/>
                </a:solidFill>
              </a:rPr>
              <a:t>BCG-Denmark-at-</a:t>
            </a:r>
            <a:r>
              <a:rPr lang="da-DK" kern="0" dirty="0" err="1">
                <a:solidFill>
                  <a:schemeClr val="bg1"/>
                </a:solidFill>
              </a:rPr>
              <a:t>birth</a:t>
            </a:r>
            <a:r>
              <a:rPr lang="da-DK" kern="0" dirty="0">
                <a:solidFill>
                  <a:schemeClr val="bg1"/>
                </a:solidFill>
              </a:rPr>
              <a:t> </a:t>
            </a:r>
            <a:r>
              <a:rPr lang="da-DK" kern="0" dirty="0" err="1">
                <a:solidFill>
                  <a:schemeClr val="bg1"/>
                </a:solidFill>
              </a:rPr>
              <a:t>associated</a:t>
            </a:r>
            <a:r>
              <a:rPr lang="da-DK" kern="0" dirty="0">
                <a:solidFill>
                  <a:schemeClr val="bg1"/>
                </a:solidFill>
              </a:rPr>
              <a:t> with 1/3 </a:t>
            </a:r>
            <a:r>
              <a:rPr lang="da-DK" kern="0" dirty="0" err="1">
                <a:solidFill>
                  <a:schemeClr val="bg1"/>
                </a:solidFill>
              </a:rPr>
              <a:t>reduction</a:t>
            </a:r>
            <a:r>
              <a:rPr lang="da-DK" kern="0" dirty="0">
                <a:solidFill>
                  <a:schemeClr val="bg1"/>
                </a:solidFill>
              </a:rPr>
              <a:t> in neonatal </a:t>
            </a:r>
            <a:r>
              <a:rPr lang="da-DK" kern="0" dirty="0" err="1">
                <a:solidFill>
                  <a:schemeClr val="bg1"/>
                </a:solidFill>
              </a:rPr>
              <a:t>mortality</a:t>
            </a:r>
            <a:r>
              <a:rPr lang="da-DK" kern="0" dirty="0">
                <a:solidFill>
                  <a:schemeClr val="bg1"/>
                </a:solidFill>
              </a:rPr>
              <a:t> and </a:t>
            </a:r>
            <a:r>
              <a:rPr lang="da-DK" kern="0" dirty="0" err="1">
                <a:solidFill>
                  <a:schemeClr val="bg1"/>
                </a:solidFill>
              </a:rPr>
              <a:t>morbidity</a:t>
            </a:r>
            <a:endParaRPr lang="da-DK" kern="0" dirty="0">
              <a:solidFill>
                <a:schemeClr val="bg1"/>
              </a:solidFill>
            </a:endParaRPr>
          </a:p>
        </p:txBody>
      </p:sp>
      <p:pic>
        <p:nvPicPr>
          <p:cNvPr id="5" name="Picture 4">
            <a:extLst>
              <a:ext uri="{FF2B5EF4-FFF2-40B4-BE49-F238E27FC236}">
                <a16:creationId xmlns:a16="http://schemas.microsoft.com/office/drawing/2014/main" id="{8F3824F3-3C52-C9CB-A908-73B20B7B569F}"/>
              </a:ext>
            </a:extLst>
          </p:cNvPr>
          <p:cNvPicPr>
            <a:picLocks noChangeAspect="1"/>
          </p:cNvPicPr>
          <p:nvPr/>
        </p:nvPicPr>
        <p:blipFill>
          <a:blip r:embed="rId2"/>
          <a:stretch>
            <a:fillRect/>
          </a:stretch>
        </p:blipFill>
        <p:spPr>
          <a:xfrm>
            <a:off x="47674" y="1197843"/>
            <a:ext cx="6115147" cy="3439770"/>
          </a:xfrm>
          <a:prstGeom prst="rect">
            <a:avLst/>
          </a:prstGeom>
        </p:spPr>
      </p:pic>
      <p:pic>
        <p:nvPicPr>
          <p:cNvPr id="4" name="Picture 3">
            <a:extLst>
              <a:ext uri="{FF2B5EF4-FFF2-40B4-BE49-F238E27FC236}">
                <a16:creationId xmlns:a16="http://schemas.microsoft.com/office/drawing/2014/main" id="{76F0C269-C0B4-10CB-8E0A-B49AC9ECD862}"/>
              </a:ext>
            </a:extLst>
          </p:cNvPr>
          <p:cNvPicPr>
            <a:picLocks noChangeAspect="1"/>
          </p:cNvPicPr>
          <p:nvPr/>
        </p:nvPicPr>
        <p:blipFill>
          <a:blip r:embed="rId3"/>
          <a:stretch>
            <a:fillRect/>
          </a:stretch>
        </p:blipFill>
        <p:spPr>
          <a:xfrm>
            <a:off x="40691" y="3425072"/>
            <a:ext cx="6122130" cy="3443698"/>
          </a:xfrm>
          <a:prstGeom prst="rect">
            <a:avLst/>
          </a:prstGeom>
        </p:spPr>
      </p:pic>
      <p:pic>
        <p:nvPicPr>
          <p:cNvPr id="3" name="Picture 2">
            <a:extLst>
              <a:ext uri="{FF2B5EF4-FFF2-40B4-BE49-F238E27FC236}">
                <a16:creationId xmlns:a16="http://schemas.microsoft.com/office/drawing/2014/main" id="{E209833B-4E3A-61F1-75B6-4D960947A0B3}"/>
              </a:ext>
            </a:extLst>
          </p:cNvPr>
          <p:cNvPicPr>
            <a:picLocks noChangeAspect="1"/>
          </p:cNvPicPr>
          <p:nvPr/>
        </p:nvPicPr>
        <p:blipFill rotWithShape="1">
          <a:blip r:embed="rId4"/>
          <a:srcRect b="29858"/>
          <a:stretch/>
        </p:blipFill>
        <p:spPr>
          <a:xfrm>
            <a:off x="6132519" y="1673960"/>
            <a:ext cx="6011807" cy="3170183"/>
          </a:xfrm>
          <a:prstGeom prst="rect">
            <a:avLst/>
          </a:prstGeom>
        </p:spPr>
      </p:pic>
      <p:pic>
        <p:nvPicPr>
          <p:cNvPr id="2" name="Picture 1">
            <a:extLst>
              <a:ext uri="{FF2B5EF4-FFF2-40B4-BE49-F238E27FC236}">
                <a16:creationId xmlns:a16="http://schemas.microsoft.com/office/drawing/2014/main" id="{649DAFA7-9875-C85F-0279-AE1CF564F98E}"/>
              </a:ext>
            </a:extLst>
          </p:cNvPr>
          <p:cNvPicPr>
            <a:picLocks noChangeAspect="1"/>
          </p:cNvPicPr>
          <p:nvPr/>
        </p:nvPicPr>
        <p:blipFill rotWithShape="1">
          <a:blip r:embed="rId4"/>
          <a:srcRect t="87235"/>
          <a:stretch/>
        </p:blipFill>
        <p:spPr>
          <a:xfrm>
            <a:off x="6096000" y="1197843"/>
            <a:ext cx="6048326" cy="580448"/>
          </a:xfrm>
          <a:prstGeom prst="rect">
            <a:avLst/>
          </a:prstGeom>
        </p:spPr>
      </p:pic>
      <p:pic>
        <p:nvPicPr>
          <p:cNvPr id="11" name="Picture 10">
            <a:extLst>
              <a:ext uri="{FF2B5EF4-FFF2-40B4-BE49-F238E27FC236}">
                <a16:creationId xmlns:a16="http://schemas.microsoft.com/office/drawing/2014/main" id="{E426F35B-7675-036C-F78A-7FA416188C89}"/>
              </a:ext>
            </a:extLst>
          </p:cNvPr>
          <p:cNvPicPr>
            <a:picLocks noChangeAspect="1"/>
          </p:cNvPicPr>
          <p:nvPr/>
        </p:nvPicPr>
        <p:blipFill>
          <a:blip r:embed="rId5"/>
          <a:stretch>
            <a:fillRect/>
          </a:stretch>
        </p:blipFill>
        <p:spPr>
          <a:xfrm>
            <a:off x="6105310" y="3429000"/>
            <a:ext cx="6096528" cy="3429297"/>
          </a:xfrm>
          <a:prstGeom prst="rect">
            <a:avLst/>
          </a:prstGeom>
        </p:spPr>
      </p:pic>
    </p:spTree>
    <p:extLst>
      <p:ext uri="{BB962C8B-B14F-4D97-AF65-F5344CB8AC3E}">
        <p14:creationId xmlns:p14="http://schemas.microsoft.com/office/powerpoint/2010/main" val="361228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414369E-B584-9ADA-7C3E-B7B2EEAE2D8E}"/>
              </a:ext>
            </a:extLst>
          </p:cNvPr>
          <p:cNvSpPr>
            <a:spLocks noGrp="1"/>
          </p:cNvSpPr>
          <p:nvPr>
            <p:ph type="title"/>
          </p:nvPr>
        </p:nvSpPr>
        <p:spPr/>
        <p:txBody>
          <a:bodyPr/>
          <a:lstStyle/>
          <a:p>
            <a:endParaRPr lang="en-US"/>
          </a:p>
        </p:txBody>
      </p:sp>
      <p:sp>
        <p:nvSpPr>
          <p:cNvPr id="8" name="Titel 1">
            <a:extLst>
              <a:ext uri="{FF2B5EF4-FFF2-40B4-BE49-F238E27FC236}">
                <a16:creationId xmlns:a16="http://schemas.microsoft.com/office/drawing/2014/main" id="{4892288F-53D4-6484-645E-4A83DA2F579B}"/>
              </a:ext>
            </a:extLst>
          </p:cNvPr>
          <p:cNvSpPr txBox="1">
            <a:spLocks/>
          </p:cNvSpPr>
          <p:nvPr/>
        </p:nvSpPr>
        <p:spPr>
          <a:xfrm>
            <a:off x="267637" y="98175"/>
            <a:ext cx="11617485" cy="706091"/>
          </a:xfrm>
          <a:prstGeom prst="rect">
            <a:avLst/>
          </a:prstGeom>
        </p:spPr>
        <p:txBody>
          <a:bodyPr/>
          <a:lstStyle>
            <a:lvl1pPr algn="ctr" rtl="0" eaLnBrk="0" fontAlgn="base" hangingPunct="0">
              <a:spcBef>
                <a:spcPct val="0"/>
              </a:spcBef>
              <a:spcAft>
                <a:spcPct val="0"/>
              </a:spcAft>
              <a:defRPr sz="3200" baseline="0">
                <a:solidFill>
                  <a:schemeClr val="tx2"/>
                </a:solidFill>
                <a:latin typeface="Verdana"/>
                <a:ea typeface="ＭＳ Ｐゴシック" charset="0"/>
                <a:cs typeface="Verdana"/>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a-DK" sz="2800" kern="0" dirty="0">
                <a:solidFill>
                  <a:schemeClr val="bg1"/>
                </a:solidFill>
              </a:rPr>
              <a:t>Neonatal </a:t>
            </a:r>
            <a:r>
              <a:rPr lang="da-DK" sz="2800" kern="0" dirty="0" err="1">
                <a:solidFill>
                  <a:schemeClr val="bg1"/>
                </a:solidFill>
              </a:rPr>
              <a:t>mortality</a:t>
            </a:r>
            <a:r>
              <a:rPr lang="da-DK" sz="2800" kern="0" dirty="0">
                <a:solidFill>
                  <a:schemeClr val="bg1"/>
                </a:solidFill>
              </a:rPr>
              <a:t> </a:t>
            </a:r>
            <a:r>
              <a:rPr lang="da-DK" sz="2800" kern="0" dirty="0" err="1">
                <a:solidFill>
                  <a:schemeClr val="bg1"/>
                </a:solidFill>
              </a:rPr>
              <a:t>remains</a:t>
            </a:r>
            <a:r>
              <a:rPr lang="da-DK" sz="2800" kern="0" dirty="0">
                <a:solidFill>
                  <a:schemeClr val="bg1"/>
                </a:solidFill>
              </a:rPr>
              <a:t> high – BCG not given at </a:t>
            </a:r>
            <a:r>
              <a:rPr lang="da-DK" sz="2800" kern="0" dirty="0" err="1">
                <a:solidFill>
                  <a:schemeClr val="bg1"/>
                </a:solidFill>
              </a:rPr>
              <a:t>birth</a:t>
            </a:r>
            <a:endParaRPr lang="da-DK" sz="2800" kern="0" dirty="0">
              <a:solidFill>
                <a:schemeClr val="bg1"/>
              </a:solidFill>
            </a:endParaRPr>
          </a:p>
        </p:txBody>
      </p:sp>
      <p:pic>
        <p:nvPicPr>
          <p:cNvPr id="2" name="Picture 1" descr="Chart, line chart&#10;&#10;Description automatically generated">
            <a:extLst>
              <a:ext uri="{FF2B5EF4-FFF2-40B4-BE49-F238E27FC236}">
                <a16:creationId xmlns:a16="http://schemas.microsoft.com/office/drawing/2014/main" id="{2B39744C-9438-DCB1-AF15-E44ED9F7CD5A}"/>
              </a:ext>
            </a:extLst>
          </p:cNvPr>
          <p:cNvPicPr>
            <a:picLocks noChangeAspect="1"/>
          </p:cNvPicPr>
          <p:nvPr/>
        </p:nvPicPr>
        <p:blipFill rotWithShape="1">
          <a:blip r:embed="rId2"/>
          <a:srcRect t="9059"/>
          <a:stretch/>
        </p:blipFill>
        <p:spPr bwMode="auto">
          <a:xfrm>
            <a:off x="267637" y="804267"/>
            <a:ext cx="7210849" cy="3153669"/>
          </a:xfrm>
          <a:prstGeom prst="rect">
            <a:avLst/>
          </a:prstGeom>
          <a:ln>
            <a:noFill/>
          </a:ln>
          <a:extLst>
            <a:ext uri="{53640926-AAD7-44D8-BBD7-CCE9431645EC}">
              <a14:shadowObscured xmlns:a14="http://schemas.microsoft.com/office/drawing/2010/main"/>
            </a:ext>
          </a:extLst>
        </p:spPr>
      </p:pic>
      <p:pic>
        <p:nvPicPr>
          <p:cNvPr id="6" name="Picture 5" descr="Chart, bar chart&#10;&#10;Description automatically generated">
            <a:extLst>
              <a:ext uri="{FF2B5EF4-FFF2-40B4-BE49-F238E27FC236}">
                <a16:creationId xmlns:a16="http://schemas.microsoft.com/office/drawing/2014/main" id="{BD9623BB-29C1-AC1A-1DB3-0E8CA54B2000}"/>
              </a:ext>
            </a:extLst>
          </p:cNvPr>
          <p:cNvPicPr>
            <a:picLocks noChangeAspect="1"/>
          </p:cNvPicPr>
          <p:nvPr/>
        </p:nvPicPr>
        <p:blipFill>
          <a:blip r:embed="rId3"/>
          <a:stretch>
            <a:fillRect/>
          </a:stretch>
        </p:blipFill>
        <p:spPr>
          <a:xfrm>
            <a:off x="2437220" y="3891597"/>
            <a:ext cx="9896294" cy="2939727"/>
          </a:xfrm>
          <a:prstGeom prst="rect">
            <a:avLst/>
          </a:prstGeom>
        </p:spPr>
      </p:pic>
    </p:spTree>
    <p:extLst>
      <p:ext uri="{BB962C8B-B14F-4D97-AF65-F5344CB8AC3E}">
        <p14:creationId xmlns:p14="http://schemas.microsoft.com/office/powerpoint/2010/main" val="980957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78094"/>
            <a:ext cx="12192000" cy="706091"/>
          </a:xfrm>
        </p:spPr>
        <p:txBody>
          <a:bodyPr/>
          <a:lstStyle/>
          <a:p>
            <a:r>
              <a:rPr lang="da-DK" sz="2800" dirty="0" err="1">
                <a:solidFill>
                  <a:schemeClr val="bg1"/>
                </a:solidFill>
              </a:rPr>
              <a:t>Lower</a:t>
            </a:r>
            <a:r>
              <a:rPr lang="da-DK" sz="2800" dirty="0">
                <a:solidFill>
                  <a:schemeClr val="bg1"/>
                </a:solidFill>
              </a:rPr>
              <a:t> all-cause </a:t>
            </a:r>
            <a:r>
              <a:rPr lang="da-DK" sz="2800" dirty="0" err="1">
                <a:solidFill>
                  <a:schemeClr val="bg1"/>
                </a:solidFill>
              </a:rPr>
              <a:t>mortality</a:t>
            </a:r>
            <a:r>
              <a:rPr lang="da-DK" sz="2800" dirty="0">
                <a:solidFill>
                  <a:schemeClr val="bg1"/>
                </a:solidFill>
              </a:rPr>
              <a:t> in BCG-</a:t>
            </a:r>
            <a:r>
              <a:rPr lang="da-DK" sz="2800" dirty="0" err="1">
                <a:solidFill>
                  <a:schemeClr val="bg1"/>
                </a:solidFill>
              </a:rPr>
              <a:t>vaccinated</a:t>
            </a:r>
            <a:r>
              <a:rPr lang="da-DK" sz="2800" dirty="0">
                <a:solidFill>
                  <a:schemeClr val="bg1"/>
                </a:solidFill>
              </a:rPr>
              <a:t> </a:t>
            </a:r>
            <a:r>
              <a:rPr lang="da-DK" sz="2800" dirty="0" err="1">
                <a:solidFill>
                  <a:schemeClr val="bg1"/>
                </a:solidFill>
              </a:rPr>
              <a:t>children</a:t>
            </a:r>
            <a:r>
              <a:rPr lang="da-DK" sz="2800" dirty="0">
                <a:solidFill>
                  <a:schemeClr val="bg1"/>
                </a:solidFill>
              </a:rPr>
              <a:t> w/ BCG </a:t>
            </a:r>
            <a:r>
              <a:rPr lang="da-DK" sz="2800" dirty="0" err="1">
                <a:solidFill>
                  <a:schemeClr val="bg1"/>
                </a:solidFill>
              </a:rPr>
              <a:t>scar</a:t>
            </a:r>
            <a:r>
              <a:rPr lang="da-DK" sz="2800" dirty="0">
                <a:solidFill>
                  <a:schemeClr val="bg1"/>
                </a:solidFill>
              </a:rPr>
              <a:t> </a:t>
            </a:r>
            <a:r>
              <a:rPr lang="da-DK" sz="2800" dirty="0" err="1">
                <a:solidFill>
                  <a:schemeClr val="bg1"/>
                </a:solidFill>
              </a:rPr>
              <a:t>than</a:t>
            </a:r>
            <a:r>
              <a:rPr lang="da-DK" sz="2800" dirty="0">
                <a:solidFill>
                  <a:schemeClr val="bg1"/>
                </a:solidFill>
              </a:rPr>
              <a:t> in BCG-</a:t>
            </a:r>
            <a:r>
              <a:rPr lang="da-DK" sz="2800" dirty="0" err="1">
                <a:solidFill>
                  <a:schemeClr val="bg1"/>
                </a:solidFill>
              </a:rPr>
              <a:t>vaccinated</a:t>
            </a:r>
            <a:r>
              <a:rPr lang="da-DK" sz="2800" dirty="0">
                <a:solidFill>
                  <a:schemeClr val="bg1"/>
                </a:solidFill>
              </a:rPr>
              <a:t> </a:t>
            </a:r>
            <a:r>
              <a:rPr lang="da-DK" sz="2800" dirty="0" err="1">
                <a:solidFill>
                  <a:schemeClr val="bg1"/>
                </a:solidFill>
              </a:rPr>
              <a:t>children</a:t>
            </a:r>
            <a:r>
              <a:rPr lang="da-DK" sz="2800" dirty="0">
                <a:solidFill>
                  <a:schemeClr val="bg1"/>
                </a:solidFill>
              </a:rPr>
              <a:t> </a:t>
            </a:r>
            <a:r>
              <a:rPr lang="da-DK" sz="2800" dirty="0" err="1">
                <a:solidFill>
                  <a:schemeClr val="bg1"/>
                </a:solidFill>
              </a:rPr>
              <a:t>wo</a:t>
            </a:r>
            <a:r>
              <a:rPr lang="da-DK" sz="2800" dirty="0">
                <a:solidFill>
                  <a:schemeClr val="bg1"/>
                </a:solidFill>
              </a:rPr>
              <a:t>/ BCG </a:t>
            </a:r>
            <a:r>
              <a:rPr lang="da-DK" sz="2800" dirty="0" err="1">
                <a:solidFill>
                  <a:schemeClr val="bg1"/>
                </a:solidFill>
              </a:rPr>
              <a:t>scar</a:t>
            </a:r>
            <a:br>
              <a:rPr lang="da-DK" sz="2800" dirty="0">
                <a:solidFill>
                  <a:schemeClr val="bg1"/>
                </a:solidFill>
              </a:rPr>
            </a:br>
            <a:endParaRPr lang="da-DK" sz="2800" dirty="0">
              <a:solidFill>
                <a:schemeClr val="bg1"/>
              </a:solidFill>
            </a:endParaRPr>
          </a:p>
        </p:txBody>
      </p:sp>
      <p:pic>
        <p:nvPicPr>
          <p:cNvPr id="7" name="Picture 6">
            <a:extLst>
              <a:ext uri="{FF2B5EF4-FFF2-40B4-BE49-F238E27FC236}">
                <a16:creationId xmlns:a16="http://schemas.microsoft.com/office/drawing/2014/main" id="{57AAC07F-6121-A33B-7696-DCBCBE383639}"/>
              </a:ext>
            </a:extLst>
          </p:cNvPr>
          <p:cNvPicPr>
            <a:picLocks noChangeAspect="1"/>
          </p:cNvPicPr>
          <p:nvPr/>
        </p:nvPicPr>
        <p:blipFill>
          <a:blip r:embed="rId2"/>
          <a:stretch>
            <a:fillRect/>
          </a:stretch>
        </p:blipFill>
        <p:spPr>
          <a:xfrm>
            <a:off x="106242" y="2063377"/>
            <a:ext cx="4189464" cy="1413826"/>
          </a:xfrm>
          <a:prstGeom prst="rect">
            <a:avLst/>
          </a:prstGeom>
        </p:spPr>
      </p:pic>
      <p:pic>
        <p:nvPicPr>
          <p:cNvPr id="9" name="Picture 8">
            <a:extLst>
              <a:ext uri="{FF2B5EF4-FFF2-40B4-BE49-F238E27FC236}">
                <a16:creationId xmlns:a16="http://schemas.microsoft.com/office/drawing/2014/main" id="{06373636-E0A7-E6BC-C26D-B95EB1856DBA}"/>
              </a:ext>
            </a:extLst>
          </p:cNvPr>
          <p:cNvPicPr>
            <a:picLocks noChangeAspect="1"/>
          </p:cNvPicPr>
          <p:nvPr/>
        </p:nvPicPr>
        <p:blipFill>
          <a:blip r:embed="rId3"/>
          <a:stretch>
            <a:fillRect/>
          </a:stretch>
        </p:blipFill>
        <p:spPr>
          <a:xfrm>
            <a:off x="656241" y="3599454"/>
            <a:ext cx="2691136" cy="1800435"/>
          </a:xfrm>
          <a:prstGeom prst="rect">
            <a:avLst/>
          </a:prstGeom>
        </p:spPr>
      </p:pic>
      <p:pic>
        <p:nvPicPr>
          <p:cNvPr id="12" name="Picture 11">
            <a:extLst>
              <a:ext uri="{FF2B5EF4-FFF2-40B4-BE49-F238E27FC236}">
                <a16:creationId xmlns:a16="http://schemas.microsoft.com/office/drawing/2014/main" id="{F8EA7ADF-CBC8-492C-B311-8E752629CD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7436" y="2063377"/>
            <a:ext cx="6984050" cy="4457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927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242C7-7507-DADE-983D-AD1E211AB1A5}"/>
              </a:ext>
            </a:extLst>
          </p:cNvPr>
          <p:cNvSpPr>
            <a:spLocks noGrp="1"/>
          </p:cNvSpPr>
          <p:nvPr>
            <p:ph type="title"/>
          </p:nvPr>
        </p:nvSpPr>
        <p:spPr/>
        <p:txBody>
          <a:bodyPr/>
          <a:lstStyle/>
          <a:p>
            <a:r>
              <a:rPr lang="en-US" dirty="0">
                <a:solidFill>
                  <a:schemeClr val="bg1"/>
                </a:solidFill>
              </a:rPr>
              <a:t>BCG – suggested policy changes at WHO level</a:t>
            </a:r>
          </a:p>
        </p:txBody>
      </p:sp>
      <p:sp>
        <p:nvSpPr>
          <p:cNvPr id="3" name="Content Placeholder 2">
            <a:extLst>
              <a:ext uri="{FF2B5EF4-FFF2-40B4-BE49-F238E27FC236}">
                <a16:creationId xmlns:a16="http://schemas.microsoft.com/office/drawing/2014/main" id="{CA87FB79-7B4F-BC9C-52D8-B2ECE80A50FD}"/>
              </a:ext>
            </a:extLst>
          </p:cNvPr>
          <p:cNvSpPr>
            <a:spLocks noGrp="1"/>
          </p:cNvSpPr>
          <p:nvPr>
            <p:ph idx="1"/>
          </p:nvPr>
        </p:nvSpPr>
        <p:spPr>
          <a:xfrm>
            <a:off x="590453" y="1195061"/>
            <a:ext cx="10972800" cy="4248472"/>
          </a:xfrm>
        </p:spPr>
        <p:txBody>
          <a:bodyPr/>
          <a:lstStyle/>
          <a:p>
            <a:pPr>
              <a:lnSpc>
                <a:spcPct val="110000"/>
              </a:lnSpc>
              <a:spcBef>
                <a:spcPts val="0"/>
              </a:spcBef>
              <a:spcAft>
                <a:spcPts val="600"/>
              </a:spcAft>
            </a:pPr>
            <a:r>
              <a:rPr lang="en-US" sz="2200" dirty="0">
                <a:solidFill>
                  <a:schemeClr val="bg1"/>
                </a:solidFill>
              </a:rPr>
              <a:t>Recommend BCG as a vaccine against neonatal mortality</a:t>
            </a:r>
          </a:p>
          <a:p>
            <a:pPr>
              <a:lnSpc>
                <a:spcPct val="110000"/>
              </a:lnSpc>
              <a:spcBef>
                <a:spcPts val="0"/>
              </a:spcBef>
              <a:spcAft>
                <a:spcPts val="600"/>
              </a:spcAft>
            </a:pPr>
            <a:r>
              <a:rPr lang="en-US" sz="2200" dirty="0">
                <a:solidFill>
                  <a:schemeClr val="bg1"/>
                </a:solidFill>
              </a:rPr>
              <a:t>Vaccine program performance indicators (in addition to coverage by 12 months of age): </a:t>
            </a:r>
          </a:p>
          <a:p>
            <a:pPr lvl="1">
              <a:lnSpc>
                <a:spcPct val="110000"/>
              </a:lnSpc>
              <a:spcBef>
                <a:spcPts val="0"/>
              </a:spcBef>
              <a:spcAft>
                <a:spcPts val="600"/>
              </a:spcAft>
            </a:pPr>
            <a:r>
              <a:rPr lang="en-US" sz="2200" dirty="0">
                <a:solidFill>
                  <a:schemeClr val="bg1"/>
                </a:solidFill>
              </a:rPr>
              <a:t>Coverage by 7 days of life as a performance indicator</a:t>
            </a:r>
          </a:p>
          <a:p>
            <a:pPr lvl="1">
              <a:lnSpc>
                <a:spcPct val="110000"/>
              </a:lnSpc>
              <a:spcBef>
                <a:spcPts val="0"/>
              </a:spcBef>
              <a:spcAft>
                <a:spcPts val="600"/>
              </a:spcAft>
            </a:pPr>
            <a:r>
              <a:rPr lang="en-US" sz="2200" dirty="0">
                <a:solidFill>
                  <a:schemeClr val="bg1"/>
                </a:solidFill>
              </a:rPr>
              <a:t>Proportion of BCG-vaccinated children with a BCG scar at the time of DTP3</a:t>
            </a:r>
          </a:p>
          <a:p>
            <a:pPr lvl="2">
              <a:lnSpc>
                <a:spcPct val="110000"/>
              </a:lnSpc>
              <a:spcBef>
                <a:spcPts val="0"/>
              </a:spcBef>
              <a:spcAft>
                <a:spcPts val="600"/>
              </a:spcAft>
            </a:pPr>
            <a:endParaRPr lang="en-US" sz="2200" dirty="0">
              <a:solidFill>
                <a:schemeClr val="bg1"/>
              </a:solidFill>
            </a:endParaRPr>
          </a:p>
          <a:p>
            <a:pPr>
              <a:lnSpc>
                <a:spcPct val="110000"/>
              </a:lnSpc>
              <a:spcBef>
                <a:spcPts val="0"/>
              </a:spcBef>
              <a:spcAft>
                <a:spcPts val="600"/>
              </a:spcAft>
            </a:pPr>
            <a:r>
              <a:rPr lang="en-US" sz="2200" dirty="0">
                <a:solidFill>
                  <a:schemeClr val="bg1"/>
                </a:solidFill>
              </a:rPr>
              <a:t>Accompanied by introduction of quality indicators for WHO-prequalified BCG vaccines, since considerable variation between BCG formulations with respect to </a:t>
            </a:r>
          </a:p>
          <a:p>
            <a:pPr lvl="1">
              <a:lnSpc>
                <a:spcPct val="110000"/>
              </a:lnSpc>
              <a:spcBef>
                <a:spcPts val="0"/>
              </a:spcBef>
              <a:spcAft>
                <a:spcPts val="600"/>
              </a:spcAft>
            </a:pPr>
            <a:r>
              <a:rPr lang="en-US" sz="2200" dirty="0">
                <a:solidFill>
                  <a:schemeClr val="bg1"/>
                </a:solidFill>
              </a:rPr>
              <a:t>the bacteria content, the amount of viable bacteria, the scar frequency and TB protection as well as the non-specific effects</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960812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242C7-7507-DADE-983D-AD1E211AB1A5}"/>
              </a:ext>
            </a:extLst>
          </p:cNvPr>
          <p:cNvSpPr>
            <a:spLocks noGrp="1"/>
          </p:cNvSpPr>
          <p:nvPr>
            <p:ph type="title"/>
          </p:nvPr>
        </p:nvSpPr>
        <p:spPr>
          <a:xfrm>
            <a:off x="609600" y="306491"/>
            <a:ext cx="10972800" cy="706091"/>
          </a:xfrm>
        </p:spPr>
        <p:txBody>
          <a:bodyPr>
            <a:normAutofit/>
          </a:bodyPr>
          <a:lstStyle/>
          <a:p>
            <a:r>
              <a:rPr lang="en-US" dirty="0">
                <a:solidFill>
                  <a:schemeClr val="tx1"/>
                </a:solidFill>
              </a:rPr>
              <a:t>Low-hanging fruits</a:t>
            </a:r>
          </a:p>
        </p:txBody>
      </p:sp>
      <p:sp>
        <p:nvSpPr>
          <p:cNvPr id="3" name="Content Placeholder 2">
            <a:extLst>
              <a:ext uri="{FF2B5EF4-FFF2-40B4-BE49-F238E27FC236}">
                <a16:creationId xmlns:a16="http://schemas.microsoft.com/office/drawing/2014/main" id="{CA87FB79-7B4F-BC9C-52D8-B2ECE80A50FD}"/>
              </a:ext>
            </a:extLst>
          </p:cNvPr>
          <p:cNvSpPr>
            <a:spLocks noGrp="1"/>
          </p:cNvSpPr>
          <p:nvPr>
            <p:ph sz="half" idx="1"/>
          </p:nvPr>
        </p:nvSpPr>
        <p:spPr>
          <a:xfrm>
            <a:off x="609600" y="2104256"/>
            <a:ext cx="5384800" cy="4061048"/>
          </a:xfrm>
        </p:spPr>
        <p:txBody>
          <a:bodyPr>
            <a:normAutofit/>
          </a:bodyPr>
          <a:lstStyle/>
          <a:p>
            <a:endParaRPr lang="en-US" dirty="0"/>
          </a:p>
          <a:p>
            <a:endParaRPr lang="en-US" dirty="0"/>
          </a:p>
          <a:p>
            <a:endParaRPr lang="en-US" dirty="0"/>
          </a:p>
        </p:txBody>
      </p:sp>
      <p:pic>
        <p:nvPicPr>
          <p:cNvPr id="5" name="Picture 4" descr="A picture containing clipart&#10;&#10;Description automatically generated">
            <a:extLst>
              <a:ext uri="{FF2B5EF4-FFF2-40B4-BE49-F238E27FC236}">
                <a16:creationId xmlns:a16="http://schemas.microsoft.com/office/drawing/2014/main" id="{4820DD0A-4DE6-1E83-0377-E1B8BE8F0A31}"/>
              </a:ext>
            </a:extLst>
          </p:cNvPr>
          <p:cNvPicPr>
            <a:picLocks noChangeAspect="1"/>
          </p:cNvPicPr>
          <p:nvPr/>
        </p:nvPicPr>
        <p:blipFill rotWithShape="1">
          <a:blip r:embed="rId2">
            <a:extLst>
              <a:ext uri="{28A0092B-C50C-407E-A947-70E740481C1C}">
                <a14:useLocalDpi xmlns:a14="http://schemas.microsoft.com/office/drawing/2010/main" val="0"/>
              </a:ext>
            </a:extLst>
          </a:blip>
          <a:srcRect l="14036" r="22970"/>
          <a:stretch/>
        </p:blipFill>
        <p:spPr>
          <a:xfrm>
            <a:off x="6716486" y="1575323"/>
            <a:ext cx="5475514" cy="4976186"/>
          </a:xfrm>
          <a:prstGeom prst="rect">
            <a:avLst/>
          </a:prstGeom>
          <a:noFill/>
        </p:spPr>
      </p:pic>
      <p:sp>
        <p:nvSpPr>
          <p:cNvPr id="4" name="Content Placeholder 2">
            <a:extLst>
              <a:ext uri="{FF2B5EF4-FFF2-40B4-BE49-F238E27FC236}">
                <a16:creationId xmlns:a16="http://schemas.microsoft.com/office/drawing/2014/main" id="{CD739899-5E59-184F-FFBB-EDED9A77CB97}"/>
              </a:ext>
            </a:extLst>
          </p:cNvPr>
          <p:cNvSpPr txBox="1">
            <a:spLocks/>
          </p:cNvSpPr>
          <p:nvPr/>
        </p:nvSpPr>
        <p:spPr>
          <a:xfrm>
            <a:off x="315686" y="3203475"/>
            <a:ext cx="6509657" cy="2413554"/>
          </a:xfrm>
          <a:prstGeom prst="rect">
            <a:avLst/>
          </a:prstGeom>
          <a:ln>
            <a:solidFill>
              <a:schemeClr val="tx1"/>
            </a:solidFill>
          </a:ln>
        </p:spPr>
        <p:txBody>
          <a:bodyPr/>
          <a:lstStyle>
            <a:lvl1pPr marL="342900" indent="-342900" algn="l" rtl="0" eaLnBrk="0" fontAlgn="base" hangingPunct="0">
              <a:spcBef>
                <a:spcPct val="20000"/>
              </a:spcBef>
              <a:spcAft>
                <a:spcPct val="0"/>
              </a:spcAft>
              <a:buChar char="•"/>
              <a:defRPr sz="2400" baseline="0">
                <a:solidFill>
                  <a:schemeClr val="tx1"/>
                </a:solidFill>
                <a:latin typeface="Verdana"/>
                <a:ea typeface="ＭＳ Ｐゴシック" charset="0"/>
                <a:cs typeface="Verdana"/>
              </a:defRPr>
            </a:lvl1pPr>
            <a:lvl2pPr marL="742950" indent="-285750" algn="l" rtl="0" eaLnBrk="0" fontAlgn="base" hangingPunct="0">
              <a:spcBef>
                <a:spcPct val="20000"/>
              </a:spcBef>
              <a:spcAft>
                <a:spcPct val="0"/>
              </a:spcAft>
              <a:buChar char="–"/>
              <a:defRPr sz="2000" baseline="0">
                <a:solidFill>
                  <a:schemeClr val="tx1"/>
                </a:solidFill>
                <a:latin typeface="Verdana"/>
                <a:ea typeface="ＭＳ Ｐゴシック" charset="0"/>
                <a:cs typeface="Verdana"/>
              </a:defRPr>
            </a:lvl2pPr>
            <a:lvl3pPr marL="1143000" indent="-228600" algn="l" rtl="0" eaLnBrk="0" fontAlgn="base" hangingPunct="0">
              <a:spcBef>
                <a:spcPct val="20000"/>
              </a:spcBef>
              <a:spcAft>
                <a:spcPct val="0"/>
              </a:spcAft>
              <a:buChar char="•"/>
              <a:defRPr sz="2000" baseline="0">
                <a:solidFill>
                  <a:schemeClr val="tx1"/>
                </a:solidFill>
                <a:latin typeface="Verdana"/>
                <a:ea typeface="ＭＳ Ｐゴシック" charset="0"/>
                <a:cs typeface="Verdana"/>
              </a:defRPr>
            </a:lvl3pPr>
            <a:lvl4pPr marL="1600200" indent="-228600" algn="l" rtl="0" eaLnBrk="0" fontAlgn="base" hangingPunct="0">
              <a:spcBef>
                <a:spcPct val="20000"/>
              </a:spcBef>
              <a:spcAft>
                <a:spcPct val="0"/>
              </a:spcAft>
              <a:buChar char="–"/>
              <a:defRPr sz="2000">
                <a:solidFill>
                  <a:schemeClr val="tx1"/>
                </a:solidFill>
                <a:latin typeface="Verdana"/>
                <a:ea typeface="ＭＳ Ｐゴシック" charset="0"/>
                <a:cs typeface="Verdana"/>
              </a:defRPr>
            </a:lvl4pPr>
            <a:lvl5pPr marL="2057400" indent="-228600" algn="l" rtl="0" eaLnBrk="0" fontAlgn="base" hangingPunct="0">
              <a:spcBef>
                <a:spcPct val="20000"/>
              </a:spcBef>
              <a:spcAft>
                <a:spcPct val="0"/>
              </a:spcAft>
              <a:buChar char="»"/>
              <a:defRPr sz="2000">
                <a:solidFill>
                  <a:schemeClr val="tx1"/>
                </a:solidFill>
                <a:latin typeface="Verdana"/>
                <a:ea typeface="ＭＳ Ｐゴシック" charset="0"/>
                <a:cs typeface="Verdana"/>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1800" kern="0" dirty="0"/>
              <a:t>RCTs likely to reveal huge potential for reducing all-cause mortality:</a:t>
            </a:r>
          </a:p>
          <a:p>
            <a:r>
              <a:rPr lang="en-US" sz="1800" kern="0" dirty="0"/>
              <a:t>BCG revaccination of scar-negative children</a:t>
            </a:r>
          </a:p>
          <a:p>
            <a:r>
              <a:rPr lang="en-US" sz="1800" kern="0" dirty="0"/>
              <a:t>A “live-vaccine-last” vaccination schedule</a:t>
            </a:r>
          </a:p>
          <a:p>
            <a:r>
              <a:rPr lang="en-US" sz="1800" kern="0" dirty="0"/>
              <a:t>OPV/</a:t>
            </a:r>
            <a:r>
              <a:rPr lang="en-US" sz="1800" kern="0" dirty="0" err="1"/>
              <a:t>nOPV</a:t>
            </a:r>
            <a:r>
              <a:rPr lang="en-US" sz="1800" kern="0" dirty="0"/>
              <a:t> campaigns </a:t>
            </a:r>
          </a:p>
          <a:p>
            <a:r>
              <a:rPr lang="en-US" sz="1800" kern="0" dirty="0"/>
              <a:t>BCG against respiratory infections in the elderly</a:t>
            </a:r>
          </a:p>
          <a:p>
            <a:r>
              <a:rPr lang="en-US" sz="1800" kern="0" dirty="0"/>
              <a:t>Live vaccines as bridge-gap-vaccines in pandemics</a:t>
            </a:r>
          </a:p>
        </p:txBody>
      </p:sp>
    </p:spTree>
    <p:extLst>
      <p:ext uri="{BB962C8B-B14F-4D97-AF65-F5344CB8AC3E}">
        <p14:creationId xmlns:p14="http://schemas.microsoft.com/office/powerpoint/2010/main" val="4210721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242C7-7507-DADE-983D-AD1E211AB1A5}"/>
              </a:ext>
            </a:extLst>
          </p:cNvPr>
          <p:cNvSpPr>
            <a:spLocks noGrp="1"/>
          </p:cNvSpPr>
          <p:nvPr>
            <p:ph type="title"/>
          </p:nvPr>
        </p:nvSpPr>
        <p:spPr/>
        <p:txBody>
          <a:bodyPr/>
          <a:lstStyle/>
          <a:p>
            <a:r>
              <a:rPr lang="en-US" dirty="0">
                <a:solidFill>
                  <a:schemeClr val="bg1"/>
                </a:solidFill>
              </a:rPr>
              <a:t>BCG-revaccination of scar-negative children</a:t>
            </a:r>
          </a:p>
        </p:txBody>
      </p:sp>
      <p:sp>
        <p:nvSpPr>
          <p:cNvPr id="3" name="Content Placeholder 2">
            <a:extLst>
              <a:ext uri="{FF2B5EF4-FFF2-40B4-BE49-F238E27FC236}">
                <a16:creationId xmlns:a16="http://schemas.microsoft.com/office/drawing/2014/main" id="{CA87FB79-7B4F-BC9C-52D8-B2ECE80A50FD}"/>
              </a:ext>
            </a:extLst>
          </p:cNvPr>
          <p:cNvSpPr>
            <a:spLocks noGrp="1"/>
          </p:cNvSpPr>
          <p:nvPr>
            <p:ph idx="1"/>
          </p:nvPr>
        </p:nvSpPr>
        <p:spPr>
          <a:xfrm>
            <a:off x="590453" y="1195061"/>
            <a:ext cx="10972800" cy="4248472"/>
          </a:xfrm>
        </p:spPr>
        <p:txBody>
          <a:bodyPr/>
          <a:lstStyle/>
          <a:p>
            <a:pPr>
              <a:lnSpc>
                <a:spcPct val="110000"/>
              </a:lnSpc>
              <a:spcBef>
                <a:spcPts val="0"/>
              </a:spcBef>
              <a:spcAft>
                <a:spcPts val="600"/>
              </a:spcAft>
            </a:pPr>
            <a:r>
              <a:rPr lang="en-US" dirty="0">
                <a:solidFill>
                  <a:schemeClr val="bg1"/>
                </a:solidFill>
              </a:rPr>
              <a:t>BCG-revaccination of scar-negative children used to be policy</a:t>
            </a:r>
          </a:p>
          <a:p>
            <a:pPr>
              <a:lnSpc>
                <a:spcPct val="110000"/>
              </a:lnSpc>
              <a:spcBef>
                <a:spcPts val="0"/>
              </a:spcBef>
              <a:spcAft>
                <a:spcPts val="600"/>
              </a:spcAft>
            </a:pPr>
            <a:r>
              <a:rPr lang="en-US" dirty="0">
                <a:solidFill>
                  <a:schemeClr val="bg1"/>
                </a:solidFill>
              </a:rPr>
              <a:t>Now: not recommended since there is no evidence for improved TB protection</a:t>
            </a:r>
          </a:p>
          <a:p>
            <a:pPr>
              <a:lnSpc>
                <a:spcPct val="110000"/>
              </a:lnSpc>
              <a:spcBef>
                <a:spcPts val="0"/>
              </a:spcBef>
              <a:spcAft>
                <a:spcPts val="600"/>
              </a:spcAft>
            </a:pPr>
            <a:r>
              <a:rPr lang="en-US" dirty="0">
                <a:solidFill>
                  <a:schemeClr val="bg1"/>
                </a:solidFill>
              </a:rPr>
              <a:t>Proposed RCT: Revaccination vs. no revaccination of scar-negative children, with overall mortality as outcome</a:t>
            </a:r>
          </a:p>
          <a:p>
            <a:pPr>
              <a:lnSpc>
                <a:spcPct val="110000"/>
              </a:lnSpc>
              <a:spcBef>
                <a:spcPts val="0"/>
              </a:spcBef>
              <a:spcAft>
                <a:spcPts val="600"/>
              </a:spcAft>
            </a:pPr>
            <a:r>
              <a:rPr lang="en-US" dirty="0">
                <a:solidFill>
                  <a:schemeClr val="bg1"/>
                </a:solidFill>
              </a:rPr>
              <a:t>Based on existing data: will show that BCG revaccination reduces all-cause mortality by ~1/3 </a:t>
            </a:r>
          </a:p>
          <a:p>
            <a:endParaRPr lang="en-US" dirty="0">
              <a:solidFill>
                <a:schemeClr val="bg1"/>
              </a:solidFill>
            </a:endParaRPr>
          </a:p>
          <a:p>
            <a:endParaRPr lang="en-US" dirty="0">
              <a:solidFill>
                <a:schemeClr val="bg1"/>
              </a:solidFill>
            </a:endParaRPr>
          </a:p>
        </p:txBody>
      </p:sp>
      <p:pic>
        <p:nvPicPr>
          <p:cNvPr id="4" name="Picture 3">
            <a:extLst>
              <a:ext uri="{FF2B5EF4-FFF2-40B4-BE49-F238E27FC236}">
                <a16:creationId xmlns:a16="http://schemas.microsoft.com/office/drawing/2014/main" id="{90E55CF5-0212-3F58-54E4-21D8003045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6457" y="3885136"/>
            <a:ext cx="4506686" cy="2876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168773"/>
      </p:ext>
    </p:extLst>
  </p:cSld>
  <p:clrMapOvr>
    <a:masterClrMapping/>
  </p:clrMapOvr>
</p:sld>
</file>

<file path=ppt/theme/theme1.xml><?xml version="1.0" encoding="utf-8"?>
<a:theme xmlns:a="http://schemas.openxmlformats.org/drawingml/2006/main" name="ssi_hvid">
  <a:themeElements>
    <a:clrScheme name="ssi_hv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si_hvid">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si_hv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si_hv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si_hvi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si_hvi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si_hvi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si_hvi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si_hvi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si_hvi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si_hvi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si_hvi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si_hvi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si_hvi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17120</TotalTime>
  <Words>899</Words>
  <Application>Microsoft Office PowerPoint</Application>
  <PresentationFormat>Widescreen</PresentationFormat>
  <Paragraphs>82</Paragraphs>
  <Slides>20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Calibri Light</vt:lpstr>
      <vt:lpstr>Verdana</vt:lpstr>
      <vt:lpstr>ssi_hvid</vt:lpstr>
      <vt:lpstr>Office Theme</vt:lpstr>
      <vt:lpstr>Repurposing of existing vaccines  from an epidemiological perspective:  What do we know and where are we heading</vt:lpstr>
      <vt:lpstr>Optimmunize 2022 conference, 9-11 Nov 2022</vt:lpstr>
      <vt:lpstr>Fruits on the ground</vt:lpstr>
      <vt:lpstr>PowerPoint Presentation</vt:lpstr>
      <vt:lpstr>PowerPoint Presentation</vt:lpstr>
      <vt:lpstr>Lower all-cause mortality in BCG-vaccinated children w/ BCG scar than in BCG-vaccinated children wo/ BCG scar </vt:lpstr>
      <vt:lpstr>BCG – suggested policy changes at WHO level</vt:lpstr>
      <vt:lpstr>Low-hanging fruits</vt:lpstr>
      <vt:lpstr>BCG-revaccination of scar-negative children</vt:lpstr>
      <vt:lpstr>A childhood vaccination schedule that emphasizes “live-vaccine-last” </vt:lpstr>
      <vt:lpstr>OPV/nOPV campaigns to lower all-cause child mortality </vt:lpstr>
      <vt:lpstr>OPV/nOPV campaigns to lower all-cause child mortality </vt:lpstr>
      <vt:lpstr>BCG against respiratory infections in the elderly</vt:lpstr>
      <vt:lpstr>BCG against respiratory infections in the elderly</vt:lpstr>
      <vt:lpstr>Live vaccines as bridge-gap-vaccines during pandemics</vt:lpstr>
      <vt:lpstr>Live vaccines as bridge-gap-vaccines during pandemics</vt:lpstr>
      <vt:lpstr>Thank you for your attention!</vt:lpstr>
      <vt:lpstr>PowerPoint Presentation</vt:lpstr>
      <vt:lpstr>Vaccine clinical trials should include </vt:lpstr>
      <vt:lpstr>BCG associated with lower risk of atopic dermatitis in predisposed children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unknowns in relation to child COVID-19 vaccination</dc:title>
  <dc:creator>Christine Stabell Benn</dc:creator>
  <cp:lastModifiedBy>Christine Stabell Benn</cp:lastModifiedBy>
  <cp:revision>19</cp:revision>
  <cp:lastPrinted>2021-10-03T13:58:37Z</cp:lastPrinted>
  <dcterms:created xsi:type="dcterms:W3CDTF">2021-09-06T13:40:07Z</dcterms:created>
  <dcterms:modified xsi:type="dcterms:W3CDTF">2022-11-18T08:59:55Z</dcterms:modified>
</cp:coreProperties>
</file>